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4"/>
  </p:sldMasterIdLst>
  <p:sldIdLst>
    <p:sldId id="256" r:id="rId5"/>
    <p:sldId id="261" r:id="rId6"/>
    <p:sldId id="266" r:id="rId7"/>
    <p:sldId id="262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fer Jenkins" userId="6e4687be-3b99-4f5e-a02e-6a0a0e1c82be" providerId="ADAL" clId="{10D4A13A-3E5C-4AD1-82F4-816FF3B3AD57}"/>
    <pc:docChg chg="custSel addSld modSld">
      <pc:chgData name="Jennifer Jenkins" userId="6e4687be-3b99-4f5e-a02e-6a0a0e1c82be" providerId="ADAL" clId="{10D4A13A-3E5C-4AD1-82F4-816FF3B3AD57}" dt="2020-11-17T11:06:56.968" v="450" actId="114"/>
      <pc:docMkLst>
        <pc:docMk/>
      </pc:docMkLst>
      <pc:sldChg chg="addSp modSp">
        <pc:chgData name="Jennifer Jenkins" userId="6e4687be-3b99-4f5e-a02e-6a0a0e1c82be" providerId="ADAL" clId="{10D4A13A-3E5C-4AD1-82F4-816FF3B3AD57}" dt="2020-11-16T11:08:40.253" v="2" actId="1076"/>
        <pc:sldMkLst>
          <pc:docMk/>
          <pc:sldMk cId="3510126935" sldId="256"/>
        </pc:sldMkLst>
        <pc:picChg chg="add mod">
          <ac:chgData name="Jennifer Jenkins" userId="6e4687be-3b99-4f5e-a02e-6a0a0e1c82be" providerId="ADAL" clId="{10D4A13A-3E5C-4AD1-82F4-816FF3B3AD57}" dt="2020-11-16T11:08:40.253" v="2" actId="1076"/>
          <ac:picMkLst>
            <pc:docMk/>
            <pc:sldMk cId="3510126935" sldId="256"/>
            <ac:picMk id="5" creationId="{84A1EAE5-D7B1-43FB-B07B-8AC0DCFDF778}"/>
          </ac:picMkLst>
        </pc:picChg>
      </pc:sldChg>
      <pc:sldChg chg="modSp add">
        <pc:chgData name="Jennifer Jenkins" userId="6e4687be-3b99-4f5e-a02e-6a0a0e1c82be" providerId="ADAL" clId="{10D4A13A-3E5C-4AD1-82F4-816FF3B3AD57}" dt="2020-11-16T11:09:50.715" v="183" actId="20577"/>
        <pc:sldMkLst>
          <pc:docMk/>
          <pc:sldMk cId="2545041578" sldId="261"/>
        </pc:sldMkLst>
        <pc:spChg chg="mod">
          <ac:chgData name="Jennifer Jenkins" userId="6e4687be-3b99-4f5e-a02e-6a0a0e1c82be" providerId="ADAL" clId="{10D4A13A-3E5C-4AD1-82F4-816FF3B3AD57}" dt="2020-11-16T11:09:50.715" v="183" actId="20577"/>
          <ac:spMkLst>
            <pc:docMk/>
            <pc:sldMk cId="2545041578" sldId="261"/>
            <ac:spMk id="3" creationId="{9CAE6DE6-C845-4913-AE4C-E36501E6741F}"/>
          </ac:spMkLst>
        </pc:spChg>
      </pc:sldChg>
      <pc:sldChg chg="addSp delSp modSp add">
        <pc:chgData name="Jennifer Jenkins" userId="6e4687be-3b99-4f5e-a02e-6a0a0e1c82be" providerId="ADAL" clId="{10D4A13A-3E5C-4AD1-82F4-816FF3B3AD57}" dt="2020-11-16T11:15:15.019" v="270" actId="20577"/>
        <pc:sldMkLst>
          <pc:docMk/>
          <pc:sldMk cId="2068255942" sldId="262"/>
        </pc:sldMkLst>
        <pc:spChg chg="mod">
          <ac:chgData name="Jennifer Jenkins" userId="6e4687be-3b99-4f5e-a02e-6a0a0e1c82be" providerId="ADAL" clId="{10D4A13A-3E5C-4AD1-82F4-816FF3B3AD57}" dt="2020-11-16T11:15:15.019" v="270" actId="20577"/>
          <ac:spMkLst>
            <pc:docMk/>
            <pc:sldMk cId="2068255942" sldId="262"/>
            <ac:spMk id="2" creationId="{2097E36B-A270-4E87-85B7-74FD1E4F2013}"/>
          </ac:spMkLst>
        </pc:spChg>
        <pc:picChg chg="del">
          <ac:chgData name="Jennifer Jenkins" userId="6e4687be-3b99-4f5e-a02e-6a0a0e1c82be" providerId="ADAL" clId="{10D4A13A-3E5C-4AD1-82F4-816FF3B3AD57}" dt="2020-11-16T11:09:54.413" v="184" actId="478"/>
          <ac:picMkLst>
            <pc:docMk/>
            <pc:sldMk cId="2068255942" sldId="262"/>
            <ac:picMk id="3074" creationId="{D0D3478C-0D0E-416F-92B0-CEBDFB0869E3}"/>
          </ac:picMkLst>
        </pc:picChg>
        <pc:picChg chg="add mod modCrop">
          <ac:chgData name="Jennifer Jenkins" userId="6e4687be-3b99-4f5e-a02e-6a0a0e1c82be" providerId="ADAL" clId="{10D4A13A-3E5C-4AD1-82F4-816FF3B3AD57}" dt="2020-11-16T11:15:01.820" v="238" actId="1076"/>
          <ac:picMkLst>
            <pc:docMk/>
            <pc:sldMk cId="2068255942" sldId="262"/>
            <ac:picMk id="4098" creationId="{7AF43E4D-2A34-4E21-948F-8E40539D60DF}"/>
          </ac:picMkLst>
        </pc:picChg>
      </pc:sldChg>
      <pc:sldChg chg="addSp delSp modSp add">
        <pc:chgData name="Jennifer Jenkins" userId="6e4687be-3b99-4f5e-a02e-6a0a0e1c82be" providerId="ADAL" clId="{10D4A13A-3E5C-4AD1-82F4-816FF3B3AD57}" dt="2020-11-17T11:04:19.511" v="410" actId="20577"/>
        <pc:sldMkLst>
          <pc:docMk/>
          <pc:sldMk cId="1051798554" sldId="264"/>
        </pc:sldMkLst>
        <pc:spChg chg="mod">
          <ac:chgData name="Jennifer Jenkins" userId="6e4687be-3b99-4f5e-a02e-6a0a0e1c82be" providerId="ADAL" clId="{10D4A13A-3E5C-4AD1-82F4-816FF3B3AD57}" dt="2020-11-17T11:04:19.511" v="410" actId="20577"/>
          <ac:spMkLst>
            <pc:docMk/>
            <pc:sldMk cId="1051798554" sldId="264"/>
            <ac:spMk id="2" creationId="{2097E36B-A270-4E87-85B7-74FD1E4F2013}"/>
          </ac:spMkLst>
        </pc:spChg>
        <pc:picChg chg="add mod">
          <ac:chgData name="Jennifer Jenkins" userId="6e4687be-3b99-4f5e-a02e-6a0a0e1c82be" providerId="ADAL" clId="{10D4A13A-3E5C-4AD1-82F4-816FF3B3AD57}" dt="2020-11-17T10:56:42.293" v="336" actId="1076"/>
          <ac:picMkLst>
            <pc:docMk/>
            <pc:sldMk cId="1051798554" sldId="264"/>
            <ac:picMk id="1026" creationId="{DDC18CD5-D48F-4A65-9E2E-902BF3E3210E}"/>
          </ac:picMkLst>
        </pc:picChg>
        <pc:picChg chg="del">
          <ac:chgData name="Jennifer Jenkins" userId="6e4687be-3b99-4f5e-a02e-6a0a0e1c82be" providerId="ADAL" clId="{10D4A13A-3E5C-4AD1-82F4-816FF3B3AD57}" dt="2020-11-16T11:09:56.686" v="185" actId="478"/>
          <ac:picMkLst>
            <pc:docMk/>
            <pc:sldMk cId="1051798554" sldId="264"/>
            <ac:picMk id="2050" creationId="{172F04F4-F419-48AE-9A14-F4FD3D79EEA7}"/>
          </ac:picMkLst>
        </pc:picChg>
        <pc:picChg chg="del">
          <ac:chgData name="Jennifer Jenkins" userId="6e4687be-3b99-4f5e-a02e-6a0a0e1c82be" providerId="ADAL" clId="{10D4A13A-3E5C-4AD1-82F4-816FF3B3AD57}" dt="2020-11-16T11:09:57.770" v="186" actId="478"/>
          <ac:picMkLst>
            <pc:docMk/>
            <pc:sldMk cId="1051798554" sldId="264"/>
            <ac:picMk id="2052" creationId="{73E8795D-F92D-471D-BCA3-64E16F4FCF60}"/>
          </ac:picMkLst>
        </pc:picChg>
        <pc:picChg chg="add del mod">
          <ac:chgData name="Jennifer Jenkins" userId="6e4687be-3b99-4f5e-a02e-6a0a0e1c82be" providerId="ADAL" clId="{10D4A13A-3E5C-4AD1-82F4-816FF3B3AD57}" dt="2020-11-17T10:56:17.131" v="330"/>
          <ac:picMkLst>
            <pc:docMk/>
            <pc:sldMk cId="1051798554" sldId="264"/>
            <ac:picMk id="3074" creationId="{80D56859-2119-45BA-A3A7-F94299D9837A}"/>
          </ac:picMkLst>
        </pc:picChg>
      </pc:sldChg>
      <pc:sldChg chg="addSp delSp modSp add">
        <pc:chgData name="Jennifer Jenkins" userId="6e4687be-3b99-4f5e-a02e-6a0a0e1c82be" providerId="ADAL" clId="{10D4A13A-3E5C-4AD1-82F4-816FF3B3AD57}" dt="2020-11-17T11:06:56.968" v="450" actId="114"/>
        <pc:sldMkLst>
          <pc:docMk/>
          <pc:sldMk cId="3092146393" sldId="265"/>
        </pc:sldMkLst>
        <pc:spChg chg="mod">
          <ac:chgData name="Jennifer Jenkins" userId="6e4687be-3b99-4f5e-a02e-6a0a0e1c82be" providerId="ADAL" clId="{10D4A13A-3E5C-4AD1-82F4-816FF3B3AD57}" dt="2020-11-17T11:06:56.968" v="450" actId="114"/>
          <ac:spMkLst>
            <pc:docMk/>
            <pc:sldMk cId="3092146393" sldId="265"/>
            <ac:spMk id="2" creationId="{2097E36B-A270-4E87-85B7-74FD1E4F2013}"/>
          </ac:spMkLst>
        </pc:spChg>
        <pc:spChg chg="del">
          <ac:chgData name="Jennifer Jenkins" userId="6e4687be-3b99-4f5e-a02e-6a0a0e1c82be" providerId="ADAL" clId="{10D4A13A-3E5C-4AD1-82F4-816FF3B3AD57}" dt="2020-11-17T10:57:22.071" v="341" actId="478"/>
          <ac:spMkLst>
            <pc:docMk/>
            <pc:sldMk cId="3092146393" sldId="265"/>
            <ac:spMk id="3" creationId="{6BACAA89-CE66-4ED7-A103-27B75CC5A894}"/>
          </ac:spMkLst>
        </pc:spChg>
        <pc:spChg chg="add mod">
          <ac:chgData name="Jennifer Jenkins" userId="6e4687be-3b99-4f5e-a02e-6a0a0e1c82be" providerId="ADAL" clId="{10D4A13A-3E5C-4AD1-82F4-816FF3B3AD57}" dt="2020-11-17T10:57:19.748" v="340" actId="164"/>
          <ac:spMkLst>
            <pc:docMk/>
            <pc:sldMk cId="3092146393" sldId="265"/>
            <ac:spMk id="4" creationId="{DF18FE5B-C566-444D-AFDD-7758261E487E}"/>
          </ac:spMkLst>
        </pc:spChg>
        <pc:grpChg chg="add mod">
          <ac:chgData name="Jennifer Jenkins" userId="6e4687be-3b99-4f5e-a02e-6a0a0e1c82be" providerId="ADAL" clId="{10D4A13A-3E5C-4AD1-82F4-816FF3B3AD57}" dt="2020-11-17T10:57:19.748" v="340" actId="164"/>
          <ac:grpSpMkLst>
            <pc:docMk/>
            <pc:sldMk cId="3092146393" sldId="265"/>
            <ac:grpSpMk id="6" creationId="{93B8A101-EEB7-460B-984A-DEE50BFB0F7F}"/>
          </ac:grpSpMkLst>
        </pc:grpChg>
        <pc:picChg chg="del">
          <ac:chgData name="Jennifer Jenkins" userId="6e4687be-3b99-4f5e-a02e-6a0a0e1c82be" providerId="ADAL" clId="{10D4A13A-3E5C-4AD1-82F4-816FF3B3AD57}" dt="2020-11-16T11:10:00.491" v="187" actId="478"/>
          <ac:picMkLst>
            <pc:docMk/>
            <pc:sldMk cId="3092146393" sldId="265"/>
            <ac:picMk id="1026" creationId="{0CF26ECB-1062-4BD8-BE38-B239072FAB8E}"/>
          </ac:picMkLst>
        </pc:picChg>
        <pc:picChg chg="add mod">
          <ac:chgData name="Jennifer Jenkins" userId="6e4687be-3b99-4f5e-a02e-6a0a0e1c82be" providerId="ADAL" clId="{10D4A13A-3E5C-4AD1-82F4-816FF3B3AD57}" dt="2020-11-17T10:57:19.748" v="340" actId="164"/>
          <ac:picMkLst>
            <pc:docMk/>
            <pc:sldMk cId="3092146393" sldId="265"/>
            <ac:picMk id="2050" creationId="{0D8B1E7E-3B71-443A-AB38-3EB007055C79}"/>
          </ac:picMkLst>
        </pc:picChg>
      </pc:sldChg>
      <pc:sldChg chg="addSp delSp modSp add">
        <pc:chgData name="Jennifer Jenkins" userId="6e4687be-3b99-4f5e-a02e-6a0a0e1c82be" providerId="ADAL" clId="{10D4A13A-3E5C-4AD1-82F4-816FF3B3AD57}" dt="2020-11-17T09:13:50.082" v="277" actId="478"/>
        <pc:sldMkLst>
          <pc:docMk/>
          <pc:sldMk cId="3596197729" sldId="266"/>
        </pc:sldMkLst>
        <pc:spChg chg="mod">
          <ac:chgData name="Jennifer Jenkins" userId="6e4687be-3b99-4f5e-a02e-6a0a0e1c82be" providerId="ADAL" clId="{10D4A13A-3E5C-4AD1-82F4-816FF3B3AD57}" dt="2020-11-16T11:11:10.063" v="233" actId="20577"/>
          <ac:spMkLst>
            <pc:docMk/>
            <pc:sldMk cId="3596197729" sldId="266"/>
            <ac:spMk id="2" creationId="{546BD34C-E9C8-4949-AF06-823AE56DD382}"/>
          </ac:spMkLst>
        </pc:spChg>
        <pc:spChg chg="del">
          <ac:chgData name="Jennifer Jenkins" userId="6e4687be-3b99-4f5e-a02e-6a0a0e1c82be" providerId="ADAL" clId="{10D4A13A-3E5C-4AD1-82F4-816FF3B3AD57}" dt="2020-11-17T09:13:50.082" v="277" actId="478"/>
          <ac:spMkLst>
            <pc:docMk/>
            <pc:sldMk cId="3596197729" sldId="266"/>
            <ac:spMk id="3" creationId="{14433C98-7128-4592-B2E3-16086B556F7A}"/>
          </ac:spMkLst>
        </pc:spChg>
        <pc:picChg chg="add mod">
          <ac:chgData name="Jennifer Jenkins" userId="6e4687be-3b99-4f5e-a02e-6a0a0e1c82be" providerId="ADAL" clId="{10D4A13A-3E5C-4AD1-82F4-816FF3B3AD57}" dt="2020-11-16T11:10:57.383" v="193" actId="1076"/>
          <ac:picMkLst>
            <pc:docMk/>
            <pc:sldMk cId="3596197729" sldId="266"/>
            <ac:picMk id="1026" creationId="{3F5CB2B8-614E-4D1A-9DD6-47C95CE015E0}"/>
          </ac:picMkLst>
        </pc:picChg>
      </pc:sldChg>
    </pc:docChg>
  </pc:docChgLst>
  <pc:docChgLst>
    <pc:chgData name="Jennifer Jenkins" userId="6e4687be-3b99-4f5e-a02e-6a0a0e1c82be" providerId="ADAL" clId="{D647704F-0140-4F7B-854E-5773571FB522}"/>
    <pc:docChg chg="custSel modSld">
      <pc:chgData name="Jennifer Jenkins" userId="6e4687be-3b99-4f5e-a02e-6a0a0e1c82be" providerId="ADAL" clId="{D647704F-0140-4F7B-854E-5773571FB522}" dt="2020-11-10T16:31:15.601" v="41" actId="1076"/>
      <pc:docMkLst>
        <pc:docMk/>
      </pc:docMkLst>
      <pc:sldChg chg="modSp">
        <pc:chgData name="Jennifer Jenkins" userId="6e4687be-3b99-4f5e-a02e-6a0a0e1c82be" providerId="ADAL" clId="{D647704F-0140-4F7B-854E-5773571FB522}" dt="2020-11-10T16:31:15.601" v="41" actId="1076"/>
        <pc:sldMkLst>
          <pc:docMk/>
          <pc:sldMk cId="3510126935" sldId="256"/>
        </pc:sldMkLst>
        <pc:spChg chg="mod">
          <ac:chgData name="Jennifer Jenkins" userId="6e4687be-3b99-4f5e-a02e-6a0a0e1c82be" providerId="ADAL" clId="{D647704F-0140-4F7B-854E-5773571FB522}" dt="2020-11-10T16:31:12.839" v="40" actId="27636"/>
          <ac:spMkLst>
            <pc:docMk/>
            <pc:sldMk cId="3510126935" sldId="256"/>
            <ac:spMk id="2" creationId="{567A8FB3-2D36-441E-80A7-E60CC2D46071}"/>
          </ac:spMkLst>
        </pc:spChg>
        <pc:picChg chg="mod">
          <ac:chgData name="Jennifer Jenkins" userId="6e4687be-3b99-4f5e-a02e-6a0a0e1c82be" providerId="ADAL" clId="{D647704F-0140-4F7B-854E-5773571FB522}" dt="2020-11-10T16:31:15.601" v="41" actId="1076"/>
          <ac:picMkLst>
            <pc:docMk/>
            <pc:sldMk cId="3510126935" sldId="256"/>
            <ac:picMk id="1036" creationId="{DC32104B-D403-4020-9227-554A07D15144}"/>
          </ac:picMkLst>
        </pc:picChg>
      </pc:sldChg>
    </pc:docChg>
  </pc:docChgLst>
  <pc:docChgLst>
    <pc:chgData name="Jennifer Jenkins" userId="6e4687be-3b99-4f5e-a02e-6a0a0e1c82be" providerId="ADAL" clId="{77DDA85C-37A7-4CD3-9052-38D27ABCD9E5}"/>
    <pc:docChg chg="undo custSel modSld">
      <pc:chgData name="Jennifer Jenkins" userId="6e4687be-3b99-4f5e-a02e-6a0a0e1c82be" providerId="ADAL" clId="{77DDA85C-37A7-4CD3-9052-38D27ABCD9E5}" dt="2021-02-08T11:21:34.440" v="11"/>
      <pc:docMkLst>
        <pc:docMk/>
      </pc:docMkLst>
      <pc:sldChg chg="modSp">
        <pc:chgData name="Jennifer Jenkins" userId="6e4687be-3b99-4f5e-a02e-6a0a0e1c82be" providerId="ADAL" clId="{77DDA85C-37A7-4CD3-9052-38D27ABCD9E5}" dt="2021-02-08T11:21:34.440" v="11"/>
        <pc:sldMkLst>
          <pc:docMk/>
          <pc:sldMk cId="2545041578" sldId="261"/>
        </pc:sldMkLst>
        <pc:spChg chg="mod">
          <ac:chgData name="Jennifer Jenkins" userId="6e4687be-3b99-4f5e-a02e-6a0a0e1c82be" providerId="ADAL" clId="{77DDA85C-37A7-4CD3-9052-38D27ABCD9E5}" dt="2021-02-08T11:21:34.440" v="11"/>
          <ac:spMkLst>
            <pc:docMk/>
            <pc:sldMk cId="2545041578" sldId="261"/>
            <ac:spMk id="3" creationId="{9CAE6DE6-C845-4913-AE4C-E36501E6741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A8FB3-2D36-441E-80A7-E60CC2D460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4020235"/>
            <a:ext cx="8991600" cy="1645920"/>
          </a:xfrm>
        </p:spPr>
        <p:txBody>
          <a:bodyPr>
            <a:normAutofit/>
          </a:bodyPr>
          <a:lstStyle/>
          <a:p>
            <a:r>
              <a:rPr lang="en-GB" dirty="0"/>
              <a:t>A Life of Service:</a:t>
            </a:r>
            <a:br>
              <a:rPr lang="en-GB" dirty="0"/>
            </a:br>
            <a:r>
              <a:rPr lang="en-GB" i="1" dirty="0"/>
              <a:t>Jonathan and the Armour-Bearer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0718A4-137B-43A2-BBCB-EB83F70419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5826237"/>
            <a:ext cx="6801612" cy="1239894"/>
          </a:xfrm>
        </p:spPr>
        <p:txBody>
          <a:bodyPr/>
          <a:lstStyle/>
          <a:p>
            <a:r>
              <a:rPr lang="en-GB" dirty="0"/>
              <a:t>Collective Worship</a:t>
            </a:r>
          </a:p>
          <a:p>
            <a:r>
              <a:rPr lang="en-GB" dirty="0"/>
              <a:t>Spring Term 2021</a:t>
            </a:r>
          </a:p>
        </p:txBody>
      </p:sp>
      <p:pic>
        <p:nvPicPr>
          <p:cNvPr id="1036" name="Picture 12" descr="yellow green and red light">
            <a:extLst>
              <a:ext uri="{FF2B5EF4-FFF2-40B4-BE49-F238E27FC236}">
                <a16:creationId xmlns:a16="http://schemas.microsoft.com/office/drawing/2014/main" id="{DC32104B-D403-4020-9227-554A07D15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536" y="518097"/>
            <a:ext cx="5573327" cy="372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A1EAE5-D7B1-43FB-B07B-8AC0DCFDF7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002" y="518097"/>
            <a:ext cx="2554445" cy="85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126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ove, Cross, Hands, Fire, God, Trinity, Holy, Triune">
            <a:extLst>
              <a:ext uri="{FF2B5EF4-FFF2-40B4-BE49-F238E27FC236}">
                <a16:creationId xmlns:a16="http://schemas.microsoft.com/office/drawing/2014/main" id="{676C1FAF-C9E7-4205-A9A9-F036D4346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3000" contrast="-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1870918"/>
            <a:ext cx="7729728" cy="463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FCA750-55DA-431C-9022-DE6335FF8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09433"/>
            <a:ext cx="7729728" cy="1188720"/>
          </a:xfrm>
        </p:spPr>
        <p:txBody>
          <a:bodyPr>
            <a:normAutofit fontScale="90000"/>
          </a:bodyPr>
          <a:lstStyle/>
          <a:p>
            <a:br>
              <a:rPr lang="en-GB" sz="4000" dirty="0"/>
            </a:br>
            <a:r>
              <a:rPr lang="en-GB" sz="4000" b="1" dirty="0"/>
              <a:t>We gather together in the name of…</a:t>
            </a:r>
            <a:br>
              <a:rPr lang="en-GB" sz="40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E6DE6-C845-4913-AE4C-E36501E67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The Holy Trinity, three in one, joined together in the Divine Dance and showing that all are made in God’s image- to love, serve and make room for each other.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F897A-6C0E-4DA1-A5C9-D0B1A6764DB0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2545041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BD34C-E9C8-4949-AF06-823AE56DD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Divine Dance: A God of Relationships</a:t>
            </a:r>
          </a:p>
        </p:txBody>
      </p:sp>
      <p:pic>
        <p:nvPicPr>
          <p:cNvPr id="1026" name="Picture 2" descr="The Relational God: Called into The Divine Dance - by Cynthia Holder RIch -  Ecclesio.com">
            <a:extLst>
              <a:ext uri="{FF2B5EF4-FFF2-40B4-BE49-F238E27FC236}">
                <a16:creationId xmlns:a16="http://schemas.microsoft.com/office/drawing/2014/main" id="{3F5CB2B8-614E-4D1A-9DD6-47C95CE01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722" y="2325209"/>
            <a:ext cx="4324165" cy="432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197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7E36B-A270-4E87-85B7-74FD1E4F2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Jonathan and His Armour-Bearer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0CCD26-0DB0-44E7-BFC6-43578607401D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Learning</a:t>
            </a:r>
          </a:p>
        </p:txBody>
      </p:sp>
      <p:pic>
        <p:nvPicPr>
          <p:cNvPr id="4098" name="Picture 2" descr="Jonathan Attacks!">
            <a:extLst>
              <a:ext uri="{FF2B5EF4-FFF2-40B4-BE49-F238E27FC236}">
                <a16:creationId xmlns:a16="http://schemas.microsoft.com/office/drawing/2014/main" id="{7AF43E4D-2A34-4E21-948F-8E40539D60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1"/>
          <a:stretch/>
        </p:blipFill>
        <p:spPr bwMode="auto">
          <a:xfrm>
            <a:off x="2997693" y="2357807"/>
            <a:ext cx="6196614" cy="4161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255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7E36B-A270-4E87-85B7-74FD1E4F2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2000" i="1" dirty="0"/>
              <a:t>And his armour-bearer said to him, ‘Do all that is in your heart. I am with you in complete accordance with your heart’.            1 Samuel 14:7</a:t>
            </a:r>
            <a:endParaRPr lang="en-GB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AD636D-3429-4210-A149-4F0D1EA62F44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Reflecting</a:t>
            </a:r>
          </a:p>
        </p:txBody>
      </p:sp>
      <p:pic>
        <p:nvPicPr>
          <p:cNvPr id="1026" name="Picture 2" descr="Dwindling In Unbelief: Michele Bachmann's favorite Bible story: Jonathan  and his gay companion slaughter the entire Philistine army">
            <a:extLst>
              <a:ext uri="{FF2B5EF4-FFF2-40B4-BE49-F238E27FC236}">
                <a16:creationId xmlns:a16="http://schemas.microsoft.com/office/drawing/2014/main" id="{DDC18CD5-D48F-4A65-9E2E-902BF3E32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8078" y="2246050"/>
            <a:ext cx="4535843" cy="449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798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7E36B-A270-4E87-85B7-74FD1E4F2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‘</a:t>
            </a:r>
            <a:r>
              <a:rPr lang="en-GB" i="1" dirty="0"/>
              <a:t>In accordance with your heart</a:t>
            </a:r>
            <a:r>
              <a:rPr lang="en-GB" dirty="0"/>
              <a:t>’: Serving Through Supporting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D2A772-3F55-4E10-BBD7-A4E4758D1ABB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Responding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3B8A101-EEB7-460B-984A-DEE50BFB0F7F}"/>
              </a:ext>
            </a:extLst>
          </p:cNvPr>
          <p:cNvGrpSpPr/>
          <p:nvPr/>
        </p:nvGrpSpPr>
        <p:grpSpPr>
          <a:xfrm>
            <a:off x="3802972" y="2274163"/>
            <a:ext cx="4586056" cy="4586056"/>
            <a:chOff x="3802972" y="2274163"/>
            <a:chExt cx="4586056" cy="4586056"/>
          </a:xfrm>
        </p:grpSpPr>
        <p:pic>
          <p:nvPicPr>
            <p:cNvPr id="2050" name="Picture 2" descr="Business, Box, Couple, Holding, Stick Man, Hold, Help">
              <a:extLst>
                <a:ext uri="{FF2B5EF4-FFF2-40B4-BE49-F238E27FC236}">
                  <a16:creationId xmlns:a16="http://schemas.microsoft.com/office/drawing/2014/main" id="{0D8B1E7E-3B71-443A-AB38-3EB007055C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2972" y="2274163"/>
              <a:ext cx="4586056" cy="4586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Heart 3">
              <a:extLst>
                <a:ext uri="{FF2B5EF4-FFF2-40B4-BE49-F238E27FC236}">
                  <a16:creationId xmlns:a16="http://schemas.microsoft.com/office/drawing/2014/main" id="{DF18FE5B-C566-444D-AFDD-7758261E487E}"/>
                </a:ext>
              </a:extLst>
            </p:cNvPr>
            <p:cNvSpPr/>
            <p:nvPr/>
          </p:nvSpPr>
          <p:spPr>
            <a:xfrm>
              <a:off x="5388746" y="3826276"/>
              <a:ext cx="1455937" cy="1003176"/>
            </a:xfrm>
            <a:prstGeom prst="hear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092146393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009800E09BBA40802188F61B2A0884" ma:contentTypeVersion="13" ma:contentTypeDescription="Create a new document." ma:contentTypeScope="" ma:versionID="f5ab48d768f62c2f190cfa66777a4457">
  <xsd:schema xmlns:xsd="http://www.w3.org/2001/XMLSchema" xmlns:xs="http://www.w3.org/2001/XMLSchema" xmlns:p="http://schemas.microsoft.com/office/2006/metadata/properties" xmlns:ns3="ddb7ca07-3dbd-46d0-b936-db03494340e3" xmlns:ns4="c3989300-b2f8-455d-8512-500988452310" targetNamespace="http://schemas.microsoft.com/office/2006/metadata/properties" ma:root="true" ma:fieldsID="d73746b4196e2e4a3c341b6fa3dbd03f" ns3:_="" ns4:_="">
    <xsd:import namespace="ddb7ca07-3dbd-46d0-b936-db03494340e3"/>
    <xsd:import namespace="c3989300-b2f8-455d-8512-50098845231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b7ca07-3dbd-46d0-b936-db03494340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989300-b2f8-455d-8512-500988452310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F6E926-1377-4377-B561-919A57BF9EAA}">
  <ds:schemaRefs>
    <ds:schemaRef ds:uri="c3989300-b2f8-455d-8512-500988452310"/>
    <ds:schemaRef ds:uri="ddb7ca07-3dbd-46d0-b936-db03494340e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81ECAA2-268B-4853-9CF6-4109BAA81E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1EE3CB-A821-4DD1-9158-0FC63D5A9B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b7ca07-3dbd-46d0-b936-db03494340e3"/>
    <ds:schemaRef ds:uri="c3989300-b2f8-455d-8512-5009884523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193</TotalTime>
  <Words>115</Words>
  <Application>Microsoft Office PowerPoint</Application>
  <PresentationFormat>Widescreen</PresentationFormat>
  <Paragraphs>13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Gill Sans MT</vt:lpstr>
      <vt:lpstr>Wingdings</vt:lpstr>
      <vt:lpstr>Parcel</vt:lpstr>
      <vt:lpstr>A Life of Service: Jonathan and the Armour-Bearer</vt:lpstr>
      <vt:lpstr> We gather together in the name of… </vt:lpstr>
      <vt:lpstr>The Divine Dance: A God of Relationships</vt:lpstr>
      <vt:lpstr>Jonathan and His Armour-Bearer</vt:lpstr>
      <vt:lpstr>And his armour-bearer said to him, ‘Do all that is in your heart. I am with you in complete accordance with your heart’.            1 Samuel 14:7</vt:lpstr>
      <vt:lpstr>‘In accordance with your heart’: Serving Through Supporting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Life of Service</dc:title>
  <dc:creator>Jennifer Jenkins</dc:creator>
  <cp:lastModifiedBy>Jennifer Jenkins</cp:lastModifiedBy>
  <cp:revision>12</cp:revision>
  <dcterms:created xsi:type="dcterms:W3CDTF">2020-11-10T16:13:44Z</dcterms:created>
  <dcterms:modified xsi:type="dcterms:W3CDTF">2021-02-08T11:29:36Z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0x01010058009800E09BBA40802188F61B2A0884</vt:lpwstr>
  </property>
</Properties>
</file>