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61" r:id="rId6"/>
    <p:sldId id="257" r:id="rId7"/>
    <p:sldId id="262" r:id="rId8"/>
    <p:sldId id="263" r:id="rId9"/>
    <p:sldId id="258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Jenkins" userId="6e4687be-3b99-4f5e-a02e-6a0a0e1c82be" providerId="ADAL" clId="{194C2468-5B93-4F77-892C-FD5810349028}"/>
    <pc:docChg chg="custSel modSld">
      <pc:chgData name="Jennifer Jenkins" userId="6e4687be-3b99-4f5e-a02e-6a0a0e1c82be" providerId="ADAL" clId="{194C2468-5B93-4F77-892C-FD5810349028}" dt="2021-02-08T10:57:33.154" v="9" actId="20577"/>
      <pc:docMkLst>
        <pc:docMk/>
      </pc:docMkLst>
      <pc:sldChg chg="modSp">
        <pc:chgData name="Jennifer Jenkins" userId="6e4687be-3b99-4f5e-a02e-6a0a0e1c82be" providerId="ADAL" clId="{194C2468-5B93-4F77-892C-FD5810349028}" dt="2021-02-08T10:57:33.154" v="9" actId="20577"/>
        <pc:sldMkLst>
          <pc:docMk/>
          <pc:sldMk cId="2545041578" sldId="261"/>
        </pc:sldMkLst>
        <pc:spChg chg="mod">
          <ac:chgData name="Jennifer Jenkins" userId="6e4687be-3b99-4f5e-a02e-6a0a0e1c82be" providerId="ADAL" clId="{194C2468-5B93-4F77-892C-FD5810349028}" dt="2021-02-08T10:57:33.154" v="9" actId="20577"/>
          <ac:spMkLst>
            <pc:docMk/>
            <pc:sldMk cId="2545041578" sldId="261"/>
            <ac:spMk id="3" creationId="{9CAE6DE6-C845-4913-AE4C-E36501E6741F}"/>
          </ac:spMkLst>
        </pc:spChg>
      </pc:sldChg>
    </pc:docChg>
  </pc:docChgLst>
  <pc:docChgLst>
    <pc:chgData name="Jennifer Jenkins" userId="6e4687be-3b99-4f5e-a02e-6a0a0e1c82be" providerId="ADAL" clId="{D647704F-0140-4F7B-854E-5773571FB522}"/>
    <pc:docChg chg="custSel addSld delSld modSld">
      <pc:chgData name="Jennifer Jenkins" userId="6e4687be-3b99-4f5e-a02e-6a0a0e1c82be" providerId="ADAL" clId="{D647704F-0140-4F7B-854E-5773571FB522}" dt="2020-11-11T15:44:53.553" v="507"/>
      <pc:docMkLst>
        <pc:docMk/>
      </pc:docMkLst>
      <pc:sldChg chg="addSp modSp">
        <pc:chgData name="Jennifer Jenkins" userId="6e4687be-3b99-4f5e-a02e-6a0a0e1c82be" providerId="ADAL" clId="{D647704F-0140-4F7B-854E-5773571FB522}" dt="2020-11-11T14:36:45.695" v="19" actId="1076"/>
        <pc:sldMkLst>
          <pc:docMk/>
          <pc:sldMk cId="3510126935" sldId="256"/>
        </pc:sldMkLst>
        <pc:spChg chg="mod">
          <ac:chgData name="Jennifer Jenkins" userId="6e4687be-3b99-4f5e-a02e-6a0a0e1c82be" providerId="ADAL" clId="{D647704F-0140-4F7B-854E-5773571FB522}" dt="2020-11-11T14:36:33.087" v="17" actId="114"/>
          <ac:spMkLst>
            <pc:docMk/>
            <pc:sldMk cId="3510126935" sldId="256"/>
            <ac:spMk id="2" creationId="{567A8FB3-2D36-441E-80A7-E60CC2D46071}"/>
          </ac:spMkLst>
        </pc:spChg>
        <pc:picChg chg="add mod">
          <ac:chgData name="Jennifer Jenkins" userId="6e4687be-3b99-4f5e-a02e-6a0a0e1c82be" providerId="ADAL" clId="{D647704F-0140-4F7B-854E-5773571FB522}" dt="2020-11-11T14:36:45.695" v="19" actId="1076"/>
          <ac:picMkLst>
            <pc:docMk/>
            <pc:sldMk cId="3510126935" sldId="256"/>
            <ac:picMk id="5" creationId="{073F2E73-55C0-4CD6-ADD3-AA48D60A4968}"/>
          </ac:picMkLst>
        </pc:picChg>
      </pc:sldChg>
      <pc:sldChg chg="addSp delSp modSp add">
        <pc:chgData name="Jennifer Jenkins" userId="6e4687be-3b99-4f5e-a02e-6a0a0e1c82be" providerId="ADAL" clId="{D647704F-0140-4F7B-854E-5773571FB522}" dt="2020-11-11T15:03:18.035" v="416" actId="1076"/>
        <pc:sldMkLst>
          <pc:docMk/>
          <pc:sldMk cId="3872773794" sldId="257"/>
        </pc:sldMkLst>
        <pc:spChg chg="mod">
          <ac:chgData name="Jennifer Jenkins" userId="6e4687be-3b99-4f5e-a02e-6a0a0e1c82be" providerId="ADAL" clId="{D647704F-0140-4F7B-854E-5773571FB522}" dt="2020-11-11T14:51:45.545" v="162" actId="113"/>
          <ac:spMkLst>
            <pc:docMk/>
            <pc:sldMk cId="3872773794" sldId="257"/>
            <ac:spMk id="2" creationId="{1430D11B-9276-43D9-A375-463B98064E98}"/>
          </ac:spMkLst>
        </pc:spChg>
        <pc:spChg chg="del">
          <ac:chgData name="Jennifer Jenkins" userId="6e4687be-3b99-4f5e-a02e-6a0a0e1c82be" providerId="ADAL" clId="{D647704F-0140-4F7B-854E-5773571FB522}" dt="2020-11-11T14:52:52.212" v="163" actId="478"/>
          <ac:spMkLst>
            <pc:docMk/>
            <pc:sldMk cId="3872773794" sldId="257"/>
            <ac:spMk id="3" creationId="{6FA979B1-18A2-4634-832C-2E80E69AF6EE}"/>
          </ac:spMkLst>
        </pc:spChg>
        <pc:spChg chg="add">
          <ac:chgData name="Jennifer Jenkins" userId="6e4687be-3b99-4f5e-a02e-6a0a0e1c82be" providerId="ADAL" clId="{D647704F-0140-4F7B-854E-5773571FB522}" dt="2020-11-11T14:37:41.079" v="25"/>
          <ac:spMkLst>
            <pc:docMk/>
            <pc:sldMk cId="3872773794" sldId="257"/>
            <ac:spMk id="4" creationId="{20EAB3BB-7286-45E9-8625-B90EDDAC1C59}"/>
          </ac:spMkLst>
        </pc:spChg>
        <pc:spChg chg="add del mod">
          <ac:chgData name="Jennifer Jenkins" userId="6e4687be-3b99-4f5e-a02e-6a0a0e1c82be" providerId="ADAL" clId="{D647704F-0140-4F7B-854E-5773571FB522}" dt="2020-11-11T14:54:55.903" v="178"/>
          <ac:spMkLst>
            <pc:docMk/>
            <pc:sldMk cId="3872773794" sldId="257"/>
            <ac:spMk id="5" creationId="{51A5F7D6-7E57-41E0-AF8C-9AD7420479BC}"/>
          </ac:spMkLst>
        </pc:spChg>
        <pc:spChg chg="add mod">
          <ac:chgData name="Jennifer Jenkins" userId="6e4687be-3b99-4f5e-a02e-6a0a0e1c82be" providerId="ADAL" clId="{D647704F-0140-4F7B-854E-5773571FB522}" dt="2020-11-11T15:03:18.035" v="416" actId="1076"/>
          <ac:spMkLst>
            <pc:docMk/>
            <pc:sldMk cId="3872773794" sldId="257"/>
            <ac:spMk id="6" creationId="{1996DC79-E611-44A9-B33D-2E35E1B1DFEE}"/>
          </ac:spMkLst>
        </pc:spChg>
        <pc:picChg chg="add mod">
          <ac:chgData name="Jennifer Jenkins" userId="6e4687be-3b99-4f5e-a02e-6a0a0e1c82be" providerId="ADAL" clId="{D647704F-0140-4F7B-854E-5773571FB522}" dt="2020-11-11T14:53:41.485" v="169" actId="1076"/>
          <ac:picMkLst>
            <pc:docMk/>
            <pc:sldMk cId="3872773794" sldId="257"/>
            <ac:picMk id="1026" creationId="{A1D8799D-63A7-4529-9ECB-BC7D5028FDB1}"/>
          </ac:picMkLst>
        </pc:picChg>
        <pc:picChg chg="add del mod">
          <ac:chgData name="Jennifer Jenkins" userId="6e4687be-3b99-4f5e-a02e-6a0a0e1c82be" providerId="ADAL" clId="{D647704F-0140-4F7B-854E-5773571FB522}" dt="2020-11-11T14:54:24.957" v="175" actId="478"/>
          <ac:picMkLst>
            <pc:docMk/>
            <pc:sldMk cId="3872773794" sldId="257"/>
            <ac:picMk id="1028" creationId="{6A098D58-B588-4978-B7F5-F85003D1FDE5}"/>
          </ac:picMkLst>
        </pc:picChg>
      </pc:sldChg>
      <pc:sldChg chg="addSp modSp add">
        <pc:chgData name="Jennifer Jenkins" userId="6e4687be-3b99-4f5e-a02e-6a0a0e1c82be" providerId="ADAL" clId="{D647704F-0140-4F7B-854E-5773571FB522}" dt="2020-11-11T15:18:18.510" v="484" actId="1076"/>
        <pc:sldMkLst>
          <pc:docMk/>
          <pc:sldMk cId="2725916892" sldId="258"/>
        </pc:sldMkLst>
        <pc:spChg chg="mod">
          <ac:chgData name="Jennifer Jenkins" userId="6e4687be-3b99-4f5e-a02e-6a0a0e1c82be" providerId="ADAL" clId="{D647704F-0140-4F7B-854E-5773571FB522}" dt="2020-11-11T15:03:38.035" v="443" actId="113"/>
          <ac:spMkLst>
            <pc:docMk/>
            <pc:sldMk cId="2725916892" sldId="258"/>
            <ac:spMk id="2" creationId="{1430D11B-9276-43D9-A375-463B98064E98}"/>
          </ac:spMkLst>
        </pc:spChg>
        <pc:spChg chg="mod">
          <ac:chgData name="Jennifer Jenkins" userId="6e4687be-3b99-4f5e-a02e-6a0a0e1c82be" providerId="ADAL" clId="{D647704F-0140-4F7B-854E-5773571FB522}" dt="2020-11-11T15:18:03.211" v="481" actId="1076"/>
          <ac:spMkLst>
            <pc:docMk/>
            <pc:sldMk cId="2725916892" sldId="258"/>
            <ac:spMk id="3" creationId="{6FA979B1-18A2-4634-832C-2E80E69AF6EE}"/>
          </ac:spMkLst>
        </pc:spChg>
        <pc:spChg chg="add">
          <ac:chgData name="Jennifer Jenkins" userId="6e4687be-3b99-4f5e-a02e-6a0a0e1c82be" providerId="ADAL" clId="{D647704F-0140-4F7B-854E-5773571FB522}" dt="2020-11-11T14:37:57.915" v="26"/>
          <ac:spMkLst>
            <pc:docMk/>
            <pc:sldMk cId="2725916892" sldId="258"/>
            <ac:spMk id="4" creationId="{695536A1-2A68-4485-A49C-349012518A40}"/>
          </ac:spMkLst>
        </pc:spChg>
        <pc:picChg chg="add mod">
          <ac:chgData name="Jennifer Jenkins" userId="6e4687be-3b99-4f5e-a02e-6a0a0e1c82be" providerId="ADAL" clId="{D647704F-0140-4F7B-854E-5773571FB522}" dt="2020-11-11T15:18:18.510" v="484" actId="1076"/>
          <ac:picMkLst>
            <pc:docMk/>
            <pc:sldMk cId="2725916892" sldId="258"/>
            <ac:picMk id="4098" creationId="{35CEDB5F-B122-494C-9E9E-F94866A762B7}"/>
          </ac:picMkLst>
        </pc:picChg>
      </pc:sldChg>
      <pc:sldChg chg="addSp delSp modSp add">
        <pc:chgData name="Jennifer Jenkins" userId="6e4687be-3b99-4f5e-a02e-6a0a0e1c82be" providerId="ADAL" clId="{D647704F-0140-4F7B-854E-5773571FB522}" dt="2020-11-11T15:13:00.994" v="477" actId="1076"/>
        <pc:sldMkLst>
          <pc:docMk/>
          <pc:sldMk cId="1020027906" sldId="259"/>
        </pc:sldMkLst>
        <pc:spChg chg="mod">
          <ac:chgData name="Jennifer Jenkins" userId="6e4687be-3b99-4f5e-a02e-6a0a0e1c82be" providerId="ADAL" clId="{D647704F-0140-4F7B-854E-5773571FB522}" dt="2020-11-11T15:12:56.398" v="475" actId="27636"/>
          <ac:spMkLst>
            <pc:docMk/>
            <pc:sldMk cId="1020027906" sldId="259"/>
            <ac:spMk id="2" creationId="{1430D11B-9276-43D9-A375-463B98064E98}"/>
          </ac:spMkLst>
        </pc:spChg>
        <pc:spChg chg="del mod">
          <ac:chgData name="Jennifer Jenkins" userId="6e4687be-3b99-4f5e-a02e-6a0a0e1c82be" providerId="ADAL" clId="{D647704F-0140-4F7B-854E-5773571FB522}" dt="2020-11-11T15:12:39.478" v="467" actId="478"/>
          <ac:spMkLst>
            <pc:docMk/>
            <pc:sldMk cId="1020027906" sldId="259"/>
            <ac:spMk id="3" creationId="{6FA979B1-18A2-4634-832C-2E80E69AF6EE}"/>
          </ac:spMkLst>
        </pc:spChg>
        <pc:spChg chg="add">
          <ac:chgData name="Jennifer Jenkins" userId="6e4687be-3b99-4f5e-a02e-6a0a0e1c82be" providerId="ADAL" clId="{D647704F-0140-4F7B-854E-5773571FB522}" dt="2020-11-11T14:38:11.497" v="27"/>
          <ac:spMkLst>
            <pc:docMk/>
            <pc:sldMk cId="1020027906" sldId="259"/>
            <ac:spMk id="4" creationId="{11198070-51E4-4D45-8A9C-9E2014A98D83}"/>
          </ac:spMkLst>
        </pc:spChg>
        <pc:picChg chg="add mod">
          <ac:chgData name="Jennifer Jenkins" userId="6e4687be-3b99-4f5e-a02e-6a0a0e1c82be" providerId="ADAL" clId="{D647704F-0140-4F7B-854E-5773571FB522}" dt="2020-11-11T15:13:00.994" v="477" actId="1076"/>
          <ac:picMkLst>
            <pc:docMk/>
            <pc:sldMk cId="1020027906" sldId="259"/>
            <ac:picMk id="2050" creationId="{4E81061E-68A7-45C3-BF9F-E837579961F8}"/>
          </ac:picMkLst>
        </pc:picChg>
      </pc:sldChg>
      <pc:sldChg chg="modSp add">
        <pc:chgData name="Jennifer Jenkins" userId="6e4687be-3b99-4f5e-a02e-6a0a0e1c82be" providerId="ADAL" clId="{D647704F-0140-4F7B-854E-5773571FB522}" dt="2020-11-11T15:19:14.480" v="504" actId="20577"/>
        <pc:sldMkLst>
          <pc:docMk/>
          <pc:sldMk cId="2545041578" sldId="261"/>
        </pc:sldMkLst>
        <pc:spChg chg="mod">
          <ac:chgData name="Jennifer Jenkins" userId="6e4687be-3b99-4f5e-a02e-6a0a0e1c82be" providerId="ADAL" clId="{D647704F-0140-4F7B-854E-5773571FB522}" dt="2020-11-11T15:19:14.480" v="504" actId="20577"/>
          <ac:spMkLst>
            <pc:docMk/>
            <pc:sldMk cId="2545041578" sldId="261"/>
            <ac:spMk id="3" creationId="{9CAE6DE6-C845-4913-AE4C-E36501E6741F}"/>
          </ac:spMkLst>
        </pc:spChg>
      </pc:sldChg>
      <pc:sldChg chg="addSp delSp modSp add">
        <pc:chgData name="Jennifer Jenkins" userId="6e4687be-3b99-4f5e-a02e-6a0a0e1c82be" providerId="ADAL" clId="{D647704F-0140-4F7B-854E-5773571FB522}" dt="2020-11-11T15:01:16.405" v="397" actId="403"/>
        <pc:sldMkLst>
          <pc:docMk/>
          <pc:sldMk cId="1093103500" sldId="262"/>
        </pc:sldMkLst>
        <pc:spChg chg="mod">
          <ac:chgData name="Jennifer Jenkins" userId="6e4687be-3b99-4f5e-a02e-6a0a0e1c82be" providerId="ADAL" clId="{D647704F-0140-4F7B-854E-5773571FB522}" dt="2020-11-11T14:59:54.514" v="338" actId="14100"/>
          <ac:spMkLst>
            <pc:docMk/>
            <pc:sldMk cId="1093103500" sldId="262"/>
            <ac:spMk id="2" creationId="{1430D11B-9276-43D9-A375-463B98064E98}"/>
          </ac:spMkLst>
        </pc:spChg>
        <pc:spChg chg="add mod">
          <ac:chgData name="Jennifer Jenkins" userId="6e4687be-3b99-4f5e-a02e-6a0a0e1c82be" providerId="ADAL" clId="{D647704F-0140-4F7B-854E-5773571FB522}" dt="2020-11-11T15:01:16.405" v="397" actId="403"/>
          <ac:spMkLst>
            <pc:docMk/>
            <pc:sldMk cId="1093103500" sldId="262"/>
            <ac:spMk id="3" creationId="{D0DF787F-B577-48B7-902F-6486966BC828}"/>
          </ac:spMkLst>
        </pc:spChg>
        <pc:spChg chg="add mod">
          <ac:chgData name="Jennifer Jenkins" userId="6e4687be-3b99-4f5e-a02e-6a0a0e1c82be" providerId="ADAL" clId="{D647704F-0140-4F7B-854E-5773571FB522}" dt="2020-11-11T15:01:07.550" v="396" actId="1076"/>
          <ac:spMkLst>
            <pc:docMk/>
            <pc:sldMk cId="1093103500" sldId="262"/>
            <ac:spMk id="5" creationId="{7EFB8508-FE77-4659-9A9F-6A15233C4F60}"/>
          </ac:spMkLst>
        </pc:spChg>
        <pc:picChg chg="del">
          <ac:chgData name="Jennifer Jenkins" userId="6e4687be-3b99-4f5e-a02e-6a0a0e1c82be" providerId="ADAL" clId="{D647704F-0140-4F7B-854E-5773571FB522}" dt="2020-11-11T14:54:22.378" v="174" actId="478"/>
          <ac:picMkLst>
            <pc:docMk/>
            <pc:sldMk cId="1093103500" sldId="262"/>
            <ac:picMk id="1026" creationId="{A1D8799D-63A7-4529-9ECB-BC7D5028FDB1}"/>
          </ac:picMkLst>
        </pc:picChg>
        <pc:picChg chg="mod">
          <ac:chgData name="Jennifer Jenkins" userId="6e4687be-3b99-4f5e-a02e-6a0a0e1c82be" providerId="ADAL" clId="{D647704F-0140-4F7B-854E-5773571FB522}" dt="2020-11-11T15:00:28.190" v="353" actId="1076"/>
          <ac:picMkLst>
            <pc:docMk/>
            <pc:sldMk cId="1093103500" sldId="262"/>
            <ac:picMk id="1028" creationId="{6A098D58-B588-4978-B7F5-F85003D1FDE5}"/>
          </ac:picMkLst>
        </pc:picChg>
      </pc:sldChg>
      <pc:sldChg chg="addSp delSp add">
        <pc:chgData name="Jennifer Jenkins" userId="6e4687be-3b99-4f5e-a02e-6a0a0e1c82be" providerId="ADAL" clId="{D647704F-0140-4F7B-854E-5773571FB522}" dt="2020-11-11T15:44:53.553" v="507"/>
        <pc:sldMkLst>
          <pc:docMk/>
          <pc:sldMk cId="2150923416" sldId="263"/>
        </pc:sldMkLst>
        <pc:spChg chg="del">
          <ac:chgData name="Jennifer Jenkins" userId="6e4687be-3b99-4f5e-a02e-6a0a0e1c82be" providerId="ADAL" clId="{D647704F-0140-4F7B-854E-5773571FB522}" dt="2020-11-11T15:44:52.254" v="506"/>
          <ac:spMkLst>
            <pc:docMk/>
            <pc:sldMk cId="2150923416" sldId="263"/>
            <ac:spMk id="2" creationId="{2F2EE8BB-C12C-41B0-BD35-84F6387B8654}"/>
          </ac:spMkLst>
        </pc:spChg>
        <pc:spChg chg="del">
          <ac:chgData name="Jennifer Jenkins" userId="6e4687be-3b99-4f5e-a02e-6a0a0e1c82be" providerId="ADAL" clId="{D647704F-0140-4F7B-854E-5773571FB522}" dt="2020-11-11T15:44:52.254" v="506"/>
          <ac:spMkLst>
            <pc:docMk/>
            <pc:sldMk cId="2150923416" sldId="263"/>
            <ac:spMk id="3" creationId="{0A828098-9A3E-42DB-BAD5-BBDF195FEE87}"/>
          </ac:spMkLst>
        </pc:spChg>
        <pc:picChg chg="add">
          <ac:chgData name="Jennifer Jenkins" userId="6e4687be-3b99-4f5e-a02e-6a0a0e1c82be" providerId="ADAL" clId="{D647704F-0140-4F7B-854E-5773571FB522}" dt="2020-11-11T15:44:53.553" v="507"/>
          <ac:picMkLst>
            <pc:docMk/>
            <pc:sldMk cId="2150923416" sldId="263"/>
            <ac:picMk id="5122" creationId="{65577046-B9C5-4AD6-8C4A-07FC6BDCE16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8FB3-2D36-441E-80A7-E60CC2D46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4020235"/>
            <a:ext cx="8991600" cy="1645920"/>
          </a:xfrm>
        </p:spPr>
        <p:txBody>
          <a:bodyPr/>
          <a:lstStyle/>
          <a:p>
            <a:r>
              <a:rPr lang="en-GB" dirty="0"/>
              <a:t>A Life of Service:</a:t>
            </a:r>
            <a:br>
              <a:rPr lang="en-GB" dirty="0"/>
            </a:br>
            <a:r>
              <a:rPr lang="en-GB" i="1" dirty="0"/>
              <a:t>Ruth and Naomi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0718A4-137B-43A2-BBCB-EB83F70419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5826237"/>
            <a:ext cx="6801612" cy="1239894"/>
          </a:xfrm>
        </p:spPr>
        <p:txBody>
          <a:bodyPr/>
          <a:lstStyle/>
          <a:p>
            <a:r>
              <a:rPr lang="en-GB" dirty="0"/>
              <a:t>Collective Worship</a:t>
            </a:r>
          </a:p>
          <a:p>
            <a:r>
              <a:rPr lang="en-GB" dirty="0"/>
              <a:t>Spring Term 2021</a:t>
            </a:r>
          </a:p>
        </p:txBody>
      </p:sp>
      <p:pic>
        <p:nvPicPr>
          <p:cNvPr id="1026" name="Picture 2" descr="Handshake, Regard, Cooperate, Connect, Unite">
            <a:extLst>
              <a:ext uri="{FF2B5EF4-FFF2-40B4-BE49-F238E27FC236}">
                <a16:creationId xmlns:a16="http://schemas.microsoft.com/office/drawing/2014/main" id="{B5AB35B4-8562-46D2-B6A9-0C8AF80EF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8802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3F2E73-55C0-4CD6-ADD3-AA48D60A4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3555" y="161389"/>
            <a:ext cx="2554445" cy="85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126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ove, Cross, Hands, Fire, God, Trinity, Holy, Triune">
            <a:extLst>
              <a:ext uri="{FF2B5EF4-FFF2-40B4-BE49-F238E27FC236}">
                <a16:creationId xmlns:a16="http://schemas.microsoft.com/office/drawing/2014/main" id="{676C1FAF-C9E7-4205-A9A9-F036D4346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3000" contrast="-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1870918"/>
            <a:ext cx="7729728" cy="463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FCA750-55DA-431C-9022-DE6335FF8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09433"/>
            <a:ext cx="7729728" cy="1188720"/>
          </a:xfrm>
        </p:spPr>
        <p:txBody>
          <a:bodyPr>
            <a:normAutofit fontScale="90000"/>
          </a:bodyPr>
          <a:lstStyle/>
          <a:p>
            <a:br>
              <a:rPr lang="en-GB" sz="4000" dirty="0"/>
            </a:br>
            <a:r>
              <a:rPr lang="en-GB" sz="4000" b="1" dirty="0"/>
              <a:t>We gather together in the name of…</a:t>
            </a:r>
            <a:br>
              <a:rPr lang="en-GB" sz="40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E6DE6-C845-4913-AE4C-E36501E67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God the Father of all, near and far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Jesus the Son, who descended from Ruth in our story today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The Holy Spirit, who prompts believers to serve those in need, like Naomi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F897A-6C0E-4DA1-A5C9-D0B1A6764DB0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54504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0D11B-9276-43D9-A375-463B98064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Story of Ruth and Naomi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EAB3BB-7286-45E9-8625-B90EDDAC1C59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  <p:pic>
        <p:nvPicPr>
          <p:cNvPr id="1026" name="Picture 2" descr="2blkwmn">
            <a:extLst>
              <a:ext uri="{FF2B5EF4-FFF2-40B4-BE49-F238E27FC236}">
                <a16:creationId xmlns:a16="http://schemas.microsoft.com/office/drawing/2014/main" id="{A1D8799D-63A7-4529-9ECB-BC7D5028F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26" y="2391791"/>
            <a:ext cx="5395312" cy="422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996DC79-E611-44A9-B33D-2E35E1B1DFEE}"/>
              </a:ext>
            </a:extLst>
          </p:cNvPr>
          <p:cNvSpPr/>
          <p:nvPr/>
        </p:nvSpPr>
        <p:spPr>
          <a:xfrm>
            <a:off x="6096000" y="2391791"/>
            <a:ext cx="532068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1320"/>
                </a:solidFill>
                <a:latin typeface="+mj-lt"/>
              </a:rPr>
              <a:t>Ruth answered, "Please don't tell me to leave you and return home! I will go where you go, I will live where you live; your people will be my people, your God will be my God.</a:t>
            </a:r>
          </a:p>
          <a:p>
            <a:endParaRPr lang="en-GB" sz="2400" dirty="0">
              <a:solidFill>
                <a:srgbClr val="001320"/>
              </a:solidFill>
              <a:latin typeface="+mj-lt"/>
            </a:endParaRPr>
          </a:p>
          <a:p>
            <a:pPr algn="r"/>
            <a:r>
              <a:rPr lang="en-GB" sz="2400" dirty="0">
                <a:solidFill>
                  <a:srgbClr val="001320"/>
                </a:solidFill>
                <a:latin typeface="+mj-lt"/>
              </a:rPr>
              <a:t>Ruth 1:16</a:t>
            </a:r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72773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0D11B-9276-43D9-A375-463B98064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461665"/>
            <a:ext cx="7729728" cy="816719"/>
          </a:xfrm>
        </p:spPr>
        <p:txBody>
          <a:bodyPr/>
          <a:lstStyle/>
          <a:p>
            <a:r>
              <a:rPr lang="en-GB" b="1" dirty="0"/>
              <a:t>The Story of Ruth and Naomi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EAB3BB-7286-45E9-8625-B90EDDAC1C59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  <p:pic>
        <p:nvPicPr>
          <p:cNvPr id="1028" name="Picture 4" descr="264938390550740948_hrXuHFPO_c">
            <a:extLst>
              <a:ext uri="{FF2B5EF4-FFF2-40B4-BE49-F238E27FC236}">
                <a16:creationId xmlns:a16="http://schemas.microsoft.com/office/drawing/2014/main" id="{6A098D58-B588-4978-B7F5-F85003D1F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056" y="1641999"/>
            <a:ext cx="5049815" cy="422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0DF787F-B577-48B7-902F-6486966BC828}"/>
              </a:ext>
            </a:extLst>
          </p:cNvPr>
          <p:cNvSpPr txBox="1"/>
          <p:nvPr/>
        </p:nvSpPr>
        <p:spPr>
          <a:xfrm>
            <a:off x="372862" y="1628769"/>
            <a:ext cx="601619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baseline="30000" dirty="0"/>
              <a:t>17 </a:t>
            </a:r>
            <a:r>
              <a:rPr lang="en-GB" sz="2800" i="1" dirty="0"/>
              <a:t>Whoever is kind to the poor lends to the </a:t>
            </a:r>
            <a:r>
              <a:rPr lang="en-GB" sz="2800" i="1" cap="small" dirty="0"/>
              <a:t>Lord</a:t>
            </a:r>
            <a:r>
              <a:rPr lang="en-GB" sz="2800" i="1" dirty="0"/>
              <a:t>, and he will reward them for what they have done.</a:t>
            </a:r>
          </a:p>
          <a:p>
            <a:endParaRPr lang="en-GB" sz="2800" dirty="0"/>
          </a:p>
          <a:p>
            <a:pPr algn="r"/>
            <a:r>
              <a:rPr lang="en-GB" sz="2800" dirty="0"/>
              <a:t>Proverbs 19:17</a:t>
            </a:r>
          </a:p>
          <a:p>
            <a:endParaRPr lang="en-GB" sz="2800" dirty="0"/>
          </a:p>
          <a:p>
            <a:r>
              <a:rPr lang="en-GB" sz="2800" b="1" baseline="30000" dirty="0"/>
              <a:t>10</a:t>
            </a:r>
            <a:r>
              <a:rPr lang="en-GB" sz="2800" b="1" i="1" baseline="30000" dirty="0"/>
              <a:t> </a:t>
            </a:r>
            <a:r>
              <a:rPr lang="en-GB" sz="2800" i="1" dirty="0"/>
              <a:t>God is not unjust; he will not forget your work and the love you have shown him as you have helped his people and continue to help them.</a:t>
            </a:r>
          </a:p>
          <a:p>
            <a:pPr algn="r"/>
            <a:r>
              <a:rPr lang="en-GB" sz="2800" dirty="0"/>
              <a:t>	Hebrews 6:10</a:t>
            </a:r>
          </a:p>
          <a:p>
            <a:pPr algn="r"/>
            <a:endParaRPr lang="en-GB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FB8508-FE77-4659-9A9F-6A15233C4F60}"/>
              </a:ext>
            </a:extLst>
          </p:cNvPr>
          <p:cNvSpPr/>
          <p:nvPr/>
        </p:nvSpPr>
        <p:spPr>
          <a:xfrm>
            <a:off x="6203314" y="5862332"/>
            <a:ext cx="54212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Ruth gave birth to a son and she became the ancestor of Jesus himself! God did not forget her service!</a:t>
            </a:r>
          </a:p>
        </p:txBody>
      </p:sp>
    </p:spTree>
    <p:extLst>
      <p:ext uri="{BB962C8B-B14F-4D97-AF65-F5344CB8AC3E}">
        <p14:creationId xmlns:p14="http://schemas.microsoft.com/office/powerpoint/2010/main" val="1093103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n on Bible Study- Big Ideas- Infographics">
            <a:extLst>
              <a:ext uri="{FF2B5EF4-FFF2-40B4-BE49-F238E27FC236}">
                <a16:creationId xmlns:a16="http://schemas.microsoft.com/office/drawing/2014/main" id="{65577046-B9C5-4AD6-8C4A-07FC6BDCE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0"/>
            <a:ext cx="9696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923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0D11B-9276-43D9-A375-463B98064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Serving Others Feels Good!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A979B1-18A2-4634-832C-2E80E69AF6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327326"/>
            <a:ext cx="7729728" cy="3101983"/>
          </a:xfrm>
        </p:spPr>
        <p:txBody>
          <a:bodyPr>
            <a:normAutofit/>
          </a:bodyPr>
          <a:lstStyle/>
          <a:p>
            <a:r>
              <a:rPr lang="en-GB" sz="2800" dirty="0"/>
              <a:t>A generous person will prosper;</a:t>
            </a:r>
            <a:br>
              <a:rPr lang="en-GB" sz="2800" dirty="0"/>
            </a:br>
            <a:r>
              <a:rPr lang="en-GB" sz="2800" dirty="0"/>
              <a:t>whoever refreshes others will be refreshed.</a:t>
            </a:r>
          </a:p>
          <a:p>
            <a:pPr marL="0" indent="0" algn="r">
              <a:buNone/>
            </a:pPr>
            <a:r>
              <a:rPr lang="en-GB" sz="2800" dirty="0"/>
              <a:t>Proverbs 11:25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5536A1-2A68-4485-A49C-349012518A40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Reflecting</a:t>
            </a:r>
          </a:p>
        </p:txBody>
      </p:sp>
      <p:pic>
        <p:nvPicPr>
          <p:cNvPr id="4098" name="Picture 2" descr="Balloon, Heart, Love, Red, Romantic, Happy, Card">
            <a:extLst>
              <a:ext uri="{FF2B5EF4-FFF2-40B4-BE49-F238E27FC236}">
                <a16:creationId xmlns:a16="http://schemas.microsoft.com/office/drawing/2014/main" id="{35CEDB5F-B122-494C-9E9E-F94866A76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979" y="3429000"/>
            <a:ext cx="3289917" cy="32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916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0D11B-9276-43D9-A375-463B98064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449813"/>
            <a:ext cx="7729728" cy="71316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Who Can You Walk With?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198070-51E4-4D45-8A9C-9E2014A98D83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Responding</a:t>
            </a:r>
          </a:p>
        </p:txBody>
      </p:sp>
      <p:pic>
        <p:nvPicPr>
          <p:cNvPr id="2050" name="Picture 2" descr="boy and girl walking hand in hand towards the woods">
            <a:extLst>
              <a:ext uri="{FF2B5EF4-FFF2-40B4-BE49-F238E27FC236}">
                <a16:creationId xmlns:a16="http://schemas.microsoft.com/office/drawing/2014/main" id="{4E81061E-68A7-45C3-BF9F-E83757996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1273981"/>
            <a:ext cx="7729728" cy="542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02790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009800E09BBA40802188F61B2A0884" ma:contentTypeVersion="13" ma:contentTypeDescription="Create a new document." ma:contentTypeScope="" ma:versionID="f5ab48d768f62c2f190cfa66777a4457">
  <xsd:schema xmlns:xsd="http://www.w3.org/2001/XMLSchema" xmlns:xs="http://www.w3.org/2001/XMLSchema" xmlns:p="http://schemas.microsoft.com/office/2006/metadata/properties" xmlns:ns3="ddb7ca07-3dbd-46d0-b936-db03494340e3" xmlns:ns4="c3989300-b2f8-455d-8512-500988452310" targetNamespace="http://schemas.microsoft.com/office/2006/metadata/properties" ma:root="true" ma:fieldsID="d73746b4196e2e4a3c341b6fa3dbd03f" ns3:_="" ns4:_="">
    <xsd:import namespace="ddb7ca07-3dbd-46d0-b936-db03494340e3"/>
    <xsd:import namespace="c3989300-b2f8-455d-8512-50098845231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7ca07-3dbd-46d0-b936-db03494340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989300-b2f8-455d-8512-50098845231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21EE3CB-A821-4DD1-9158-0FC63D5A9B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b7ca07-3dbd-46d0-b936-db03494340e3"/>
    <ds:schemaRef ds:uri="c3989300-b2f8-455d-8512-5009884523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81ECAA2-268B-4853-9CF6-4109BAA81E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F6E926-1377-4377-B561-919A57BF9EAA}">
  <ds:schemaRefs>
    <ds:schemaRef ds:uri="http://schemas.microsoft.com/office/2006/metadata/properties"/>
    <ds:schemaRef ds:uri="c3989300-b2f8-455d-8512-500988452310"/>
    <ds:schemaRef ds:uri="ddb7ca07-3dbd-46d0-b936-db03494340e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92</TotalTime>
  <Words>234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Gill Sans MT</vt:lpstr>
      <vt:lpstr>Wingdings</vt:lpstr>
      <vt:lpstr>Parcel</vt:lpstr>
      <vt:lpstr>A Life of Service: Ruth and Naomi</vt:lpstr>
      <vt:lpstr> We gather together in the name of… </vt:lpstr>
      <vt:lpstr>The Story of Ruth and Naomi</vt:lpstr>
      <vt:lpstr>The Story of Ruth and Naomi</vt:lpstr>
      <vt:lpstr>PowerPoint Presentation</vt:lpstr>
      <vt:lpstr>Serving Others Feels Good!</vt:lpstr>
      <vt:lpstr>Who Can You Walk With?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Life of Service</dc:title>
  <dc:creator>Jennifer Jenkins</dc:creator>
  <cp:lastModifiedBy>Jennifer Jenkins</cp:lastModifiedBy>
  <cp:revision>4</cp:revision>
  <dcterms:created xsi:type="dcterms:W3CDTF">2020-11-10T16:13:44Z</dcterms:created>
  <dcterms:modified xsi:type="dcterms:W3CDTF">2021-02-08T10:57:47Z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0x01010058009800E09BBA40802188F61B2A0884</vt:lpwstr>
  </property>
</Properties>
</file>