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notesMasterIdLst>
    <p:notesMasterId r:id="rId17"/>
  </p:notesMasterIdLst>
  <p:sldIdLst>
    <p:sldId id="266" r:id="rId6"/>
    <p:sldId id="267" r:id="rId7"/>
    <p:sldId id="259" r:id="rId8"/>
    <p:sldId id="261" r:id="rId9"/>
    <p:sldId id="268" r:id="rId10"/>
    <p:sldId id="272" r:id="rId11"/>
    <p:sldId id="274" r:id="rId12"/>
    <p:sldId id="263" r:id="rId13"/>
    <p:sldId id="275" r:id="rId14"/>
    <p:sldId id="265"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ynsey Norris" userId="55935e03-b9d4-4cca-aa43-e9b4a96c2781" providerId="ADAL" clId="{B5C5E236-B75B-4326-A108-6AC386F263D3}"/>
    <pc:docChg chg="custSel modSld">
      <pc:chgData name="Lynsey Norris" userId="55935e03-b9d4-4cca-aa43-e9b4a96c2781" providerId="ADAL" clId="{B5C5E236-B75B-4326-A108-6AC386F263D3}" dt="2023-09-07T09:38:58.825" v="9" actId="404"/>
      <pc:docMkLst>
        <pc:docMk/>
      </pc:docMkLst>
      <pc:sldChg chg="modSp">
        <pc:chgData name="Lynsey Norris" userId="55935e03-b9d4-4cca-aa43-e9b4a96c2781" providerId="ADAL" clId="{B5C5E236-B75B-4326-A108-6AC386F263D3}" dt="2023-09-07T09:38:58.825" v="9" actId="404"/>
        <pc:sldMkLst>
          <pc:docMk/>
          <pc:sldMk cId="1447449875" sldId="266"/>
        </pc:sldMkLst>
        <pc:spChg chg="mod">
          <ac:chgData name="Lynsey Norris" userId="55935e03-b9d4-4cca-aa43-e9b4a96c2781" providerId="ADAL" clId="{B5C5E236-B75B-4326-A108-6AC386F263D3}" dt="2023-09-07T09:38:58.825" v="9" actId="404"/>
          <ac:spMkLst>
            <pc:docMk/>
            <pc:sldMk cId="1447449875" sldId="266"/>
            <ac:spMk id="7" creationId="{CCCAFFE5-A407-42FB-9560-0EBBA7E8C7E6}"/>
          </ac:spMkLst>
        </pc:spChg>
      </pc:sldChg>
    </pc:docChg>
  </pc:docChgLst>
  <pc:docChgLst>
    <pc:chgData name="Tracy Smith" userId="S::tracy.smith@lincoln.anglican.org::868fdd4e-92a9-4ee2-b2f5-9c2c0f30a333" providerId="AD" clId="Web-{C11ED683-CABC-BCF2-4922-DC050F39D793}"/>
    <pc:docChg chg="modSld">
      <pc:chgData name="Tracy Smith" userId="S::tracy.smith@lincoln.anglican.org::868fdd4e-92a9-4ee2-b2f5-9c2c0f30a333" providerId="AD" clId="Web-{C11ED683-CABC-BCF2-4922-DC050F39D793}" dt="2023-09-22T14:26:21.406" v="12"/>
      <pc:docMkLst>
        <pc:docMk/>
      </pc:docMkLst>
      <pc:sldChg chg="modSp">
        <pc:chgData name="Tracy Smith" userId="S::tracy.smith@lincoln.anglican.org::868fdd4e-92a9-4ee2-b2f5-9c2c0f30a333" providerId="AD" clId="Web-{C11ED683-CABC-BCF2-4922-DC050F39D793}" dt="2023-09-22T14:24:20.399" v="10"/>
        <pc:sldMkLst>
          <pc:docMk/>
          <pc:sldMk cId="3253986962" sldId="261"/>
        </pc:sldMkLst>
        <pc:graphicFrameChg chg="mod modGraphic">
          <ac:chgData name="Tracy Smith" userId="S::tracy.smith@lincoln.anglican.org::868fdd4e-92a9-4ee2-b2f5-9c2c0f30a333" providerId="AD" clId="Web-{C11ED683-CABC-BCF2-4922-DC050F39D793}" dt="2023-09-22T14:24:20.399" v="10"/>
          <ac:graphicFrameMkLst>
            <pc:docMk/>
            <pc:sldMk cId="3253986962" sldId="261"/>
            <ac:graphicFrameMk id="4" creationId="{166B125C-9B68-42C2-A89A-8D29921BD39C}"/>
          </ac:graphicFrameMkLst>
        </pc:graphicFrameChg>
      </pc:sldChg>
      <pc:sldChg chg="addSp delSp">
        <pc:chgData name="Tracy Smith" userId="S::tracy.smith@lincoln.anglican.org::868fdd4e-92a9-4ee2-b2f5-9c2c0f30a333" providerId="AD" clId="Web-{C11ED683-CABC-BCF2-4922-DC050F39D793}" dt="2023-09-22T14:26:21.406" v="12"/>
        <pc:sldMkLst>
          <pc:docMk/>
          <pc:sldMk cId="2018095527" sldId="265"/>
        </pc:sldMkLst>
        <pc:spChg chg="add del">
          <ac:chgData name="Tracy Smith" userId="S::tracy.smith@lincoln.anglican.org::868fdd4e-92a9-4ee2-b2f5-9c2c0f30a333" providerId="AD" clId="Web-{C11ED683-CABC-BCF2-4922-DC050F39D793}" dt="2023-09-22T14:26:21.406" v="12"/>
          <ac:spMkLst>
            <pc:docMk/>
            <pc:sldMk cId="2018095527" sldId="265"/>
            <ac:spMk id="3" creationId="{69862A46-7349-419C-8CFC-7736A61C1D00}"/>
          </ac:spMkLst>
        </pc:spChg>
      </pc:sldChg>
      <pc:sldChg chg="modSp">
        <pc:chgData name="Tracy Smith" userId="S::tracy.smith@lincoln.anglican.org::868fdd4e-92a9-4ee2-b2f5-9c2c0f30a333" providerId="AD" clId="Web-{C11ED683-CABC-BCF2-4922-DC050F39D793}" dt="2023-09-22T14:23:12.880" v="6" actId="20577"/>
        <pc:sldMkLst>
          <pc:docMk/>
          <pc:sldMk cId="824237957" sldId="267"/>
        </pc:sldMkLst>
        <pc:spChg chg="mod">
          <ac:chgData name="Tracy Smith" userId="S::tracy.smith@lincoln.anglican.org::868fdd4e-92a9-4ee2-b2f5-9c2c0f30a333" providerId="AD" clId="Web-{C11ED683-CABC-BCF2-4922-DC050F39D793}" dt="2023-09-22T14:23:12.880" v="6" actId="20577"/>
          <ac:spMkLst>
            <pc:docMk/>
            <pc:sldMk cId="824237957" sldId="267"/>
            <ac:spMk id="7" creationId="{CCCAFFE5-A407-42FB-9560-0EBBA7E8C7E6}"/>
          </ac:spMkLst>
        </pc:spChg>
      </pc:sldChg>
    </pc:docChg>
  </pc:docChgLst>
  <pc:docChgLst>
    <pc:chgData name="Lynsey Norris" userId="55935e03-b9d4-4cca-aa43-e9b4a96c2781" providerId="ADAL" clId="{FC76ECFB-3A87-45BA-A7E0-44059BA17DFA}"/>
    <pc:docChg chg="custSel addSld delSld modSld">
      <pc:chgData name="Lynsey Norris" userId="55935e03-b9d4-4cca-aa43-e9b4a96c2781" providerId="ADAL" clId="{FC76ECFB-3A87-45BA-A7E0-44059BA17DFA}" dt="2023-10-05T09:04:40.745" v="24" actId="14826"/>
      <pc:docMkLst>
        <pc:docMk/>
      </pc:docMkLst>
      <pc:sldChg chg="addSp delSp modSp">
        <pc:chgData name="Lynsey Norris" userId="55935e03-b9d4-4cca-aa43-e9b4a96c2781" providerId="ADAL" clId="{FC76ECFB-3A87-45BA-A7E0-44059BA17DFA}" dt="2023-10-05T09:04:01.528" v="17" actId="14826"/>
        <pc:sldMkLst>
          <pc:docMk/>
          <pc:sldMk cId="943114583" sldId="259"/>
        </pc:sldMkLst>
        <pc:picChg chg="del">
          <ac:chgData name="Lynsey Norris" userId="55935e03-b9d4-4cca-aa43-e9b4a96c2781" providerId="ADAL" clId="{FC76ECFB-3A87-45BA-A7E0-44059BA17DFA}" dt="2023-09-26T13:50:46.026" v="2" actId="478"/>
          <ac:picMkLst>
            <pc:docMk/>
            <pc:sldMk cId="943114583" sldId="259"/>
            <ac:picMk id="8" creationId="{BC7AF699-12CC-4D8E-A984-52956D5DED6F}"/>
          </ac:picMkLst>
        </pc:picChg>
        <pc:picChg chg="add">
          <ac:chgData name="Lynsey Norris" userId="55935e03-b9d4-4cca-aa43-e9b4a96c2781" providerId="ADAL" clId="{FC76ECFB-3A87-45BA-A7E0-44059BA17DFA}" dt="2023-09-26T13:51:25.105" v="13"/>
          <ac:picMkLst>
            <pc:docMk/>
            <pc:sldMk cId="943114583" sldId="259"/>
            <ac:picMk id="9" creationId="{F196CAF7-6DAE-4B45-98F7-9BA2EE282994}"/>
          </ac:picMkLst>
        </pc:picChg>
        <pc:picChg chg="mod">
          <ac:chgData name="Lynsey Norris" userId="55935e03-b9d4-4cca-aa43-e9b4a96c2781" providerId="ADAL" clId="{FC76ECFB-3A87-45BA-A7E0-44059BA17DFA}" dt="2023-10-05T09:04:01.528" v="17" actId="14826"/>
          <ac:picMkLst>
            <pc:docMk/>
            <pc:sldMk cId="943114583" sldId="259"/>
            <ac:picMk id="12" creationId="{A74AF368-8E65-40DD-8EBB-C5F4B8736DED}"/>
          </ac:picMkLst>
        </pc:picChg>
      </pc:sldChg>
      <pc:sldChg chg="delSp modSp">
        <pc:chgData name="Lynsey Norris" userId="55935e03-b9d4-4cca-aa43-e9b4a96c2781" providerId="ADAL" clId="{FC76ECFB-3A87-45BA-A7E0-44059BA17DFA}" dt="2023-10-05T09:04:05.979" v="18" actId="14826"/>
        <pc:sldMkLst>
          <pc:docMk/>
          <pc:sldMk cId="3253986962" sldId="261"/>
        </pc:sldMkLst>
        <pc:picChg chg="del">
          <ac:chgData name="Lynsey Norris" userId="55935e03-b9d4-4cca-aa43-e9b4a96c2781" providerId="ADAL" clId="{FC76ECFB-3A87-45BA-A7E0-44059BA17DFA}" dt="2023-09-26T13:50:49.022" v="3" actId="478"/>
          <ac:picMkLst>
            <pc:docMk/>
            <pc:sldMk cId="3253986962" sldId="261"/>
            <ac:picMk id="6" creationId="{D0AB718B-A1A9-49F5-ABE6-A76D71E186CA}"/>
          </ac:picMkLst>
        </pc:picChg>
        <pc:picChg chg="mod">
          <ac:chgData name="Lynsey Norris" userId="55935e03-b9d4-4cca-aa43-e9b4a96c2781" providerId="ADAL" clId="{FC76ECFB-3A87-45BA-A7E0-44059BA17DFA}" dt="2023-10-05T09:04:05.979" v="18" actId="14826"/>
          <ac:picMkLst>
            <pc:docMk/>
            <pc:sldMk cId="3253986962" sldId="261"/>
            <ac:picMk id="12" creationId="{A74AF368-8E65-40DD-8EBB-C5F4B8736DED}"/>
          </ac:picMkLst>
        </pc:picChg>
      </pc:sldChg>
      <pc:sldChg chg="modSp">
        <pc:chgData name="Lynsey Norris" userId="55935e03-b9d4-4cca-aa43-e9b4a96c2781" providerId="ADAL" clId="{FC76ECFB-3A87-45BA-A7E0-44059BA17DFA}" dt="2023-10-05T09:04:23.120" v="21" actId="14826"/>
        <pc:sldMkLst>
          <pc:docMk/>
          <pc:sldMk cId="1779607995" sldId="263"/>
        </pc:sldMkLst>
        <pc:picChg chg="mod">
          <ac:chgData name="Lynsey Norris" userId="55935e03-b9d4-4cca-aa43-e9b4a96c2781" providerId="ADAL" clId="{FC76ECFB-3A87-45BA-A7E0-44059BA17DFA}" dt="2023-10-05T09:04:23.120" v="21" actId="14826"/>
          <ac:picMkLst>
            <pc:docMk/>
            <pc:sldMk cId="1779607995" sldId="263"/>
            <ac:picMk id="12" creationId="{A74AF368-8E65-40DD-8EBB-C5F4B8736DED}"/>
          </ac:picMkLst>
        </pc:picChg>
      </pc:sldChg>
      <pc:sldChg chg="delSp modSp">
        <pc:chgData name="Lynsey Norris" userId="55935e03-b9d4-4cca-aa43-e9b4a96c2781" providerId="ADAL" clId="{FC76ECFB-3A87-45BA-A7E0-44059BA17DFA}" dt="2023-10-05T09:04:34.274" v="23" actId="14826"/>
        <pc:sldMkLst>
          <pc:docMk/>
          <pc:sldMk cId="2018095527" sldId="265"/>
        </pc:sldMkLst>
        <pc:picChg chg="del">
          <ac:chgData name="Lynsey Norris" userId="55935e03-b9d4-4cca-aa43-e9b4a96c2781" providerId="ADAL" clId="{FC76ECFB-3A87-45BA-A7E0-44059BA17DFA}" dt="2023-09-26T13:51:03.909" v="7" actId="478"/>
          <ac:picMkLst>
            <pc:docMk/>
            <pc:sldMk cId="2018095527" sldId="265"/>
            <ac:picMk id="5" creationId="{D0ADEB24-9AB3-4775-AE1C-D78A3D1F8660}"/>
          </ac:picMkLst>
        </pc:picChg>
        <pc:picChg chg="mod">
          <ac:chgData name="Lynsey Norris" userId="55935e03-b9d4-4cca-aa43-e9b4a96c2781" providerId="ADAL" clId="{FC76ECFB-3A87-45BA-A7E0-44059BA17DFA}" dt="2023-10-05T09:04:34.274" v="23" actId="14826"/>
          <ac:picMkLst>
            <pc:docMk/>
            <pc:sldMk cId="2018095527" sldId="265"/>
            <ac:picMk id="12" creationId="{A74AF368-8E65-40DD-8EBB-C5F4B8736DED}"/>
          </ac:picMkLst>
        </pc:picChg>
      </pc:sldChg>
      <pc:sldChg chg="addSp delSp modSp">
        <pc:chgData name="Lynsey Norris" userId="55935e03-b9d4-4cca-aa43-e9b4a96c2781" providerId="ADAL" clId="{FC76ECFB-3A87-45BA-A7E0-44059BA17DFA}" dt="2023-10-05T09:03:50.261" v="15" actId="14826"/>
        <pc:sldMkLst>
          <pc:docMk/>
          <pc:sldMk cId="1447449875" sldId="266"/>
        </pc:sldMkLst>
        <pc:picChg chg="del">
          <ac:chgData name="Lynsey Norris" userId="55935e03-b9d4-4cca-aa43-e9b4a96c2781" providerId="ADAL" clId="{FC76ECFB-3A87-45BA-A7E0-44059BA17DFA}" dt="2023-09-26T13:50:40.524" v="0" actId="478"/>
          <ac:picMkLst>
            <pc:docMk/>
            <pc:sldMk cId="1447449875" sldId="266"/>
            <ac:picMk id="4" creationId="{46D433AA-68B8-4DFA-B941-1E004D7FD9B3}"/>
          </ac:picMkLst>
        </pc:picChg>
        <pc:picChg chg="add">
          <ac:chgData name="Lynsey Norris" userId="55935e03-b9d4-4cca-aa43-e9b4a96c2781" providerId="ADAL" clId="{FC76ECFB-3A87-45BA-A7E0-44059BA17DFA}" dt="2023-09-26T13:51:34.611" v="14"/>
          <ac:picMkLst>
            <pc:docMk/>
            <pc:sldMk cId="1447449875" sldId="266"/>
            <ac:picMk id="5" creationId="{0B63B563-0EE1-48B9-BE3C-BD2ADFF52143}"/>
          </ac:picMkLst>
        </pc:picChg>
        <pc:picChg chg="mod">
          <ac:chgData name="Lynsey Norris" userId="55935e03-b9d4-4cca-aa43-e9b4a96c2781" providerId="ADAL" clId="{FC76ECFB-3A87-45BA-A7E0-44059BA17DFA}" dt="2023-10-05T09:03:50.261" v="15" actId="14826"/>
          <ac:picMkLst>
            <pc:docMk/>
            <pc:sldMk cId="1447449875" sldId="266"/>
            <ac:picMk id="12" creationId="{A74AF368-8E65-40DD-8EBB-C5F4B8736DED}"/>
          </ac:picMkLst>
        </pc:picChg>
      </pc:sldChg>
      <pc:sldChg chg="delSp modSp">
        <pc:chgData name="Lynsey Norris" userId="55935e03-b9d4-4cca-aa43-e9b4a96c2781" providerId="ADAL" clId="{FC76ECFB-3A87-45BA-A7E0-44059BA17DFA}" dt="2023-10-05T09:03:56.747" v="16" actId="14826"/>
        <pc:sldMkLst>
          <pc:docMk/>
          <pc:sldMk cId="824237957" sldId="267"/>
        </pc:sldMkLst>
        <pc:picChg chg="del">
          <ac:chgData name="Lynsey Norris" userId="55935e03-b9d4-4cca-aa43-e9b4a96c2781" providerId="ADAL" clId="{FC76ECFB-3A87-45BA-A7E0-44059BA17DFA}" dt="2023-09-26T13:50:43.485" v="1" actId="478"/>
          <ac:picMkLst>
            <pc:docMk/>
            <pc:sldMk cId="824237957" sldId="267"/>
            <ac:picMk id="5" creationId="{FAF137C0-34B3-4230-A9F2-6526E3A37AB8}"/>
          </ac:picMkLst>
        </pc:picChg>
        <pc:picChg chg="mod">
          <ac:chgData name="Lynsey Norris" userId="55935e03-b9d4-4cca-aa43-e9b4a96c2781" providerId="ADAL" clId="{FC76ECFB-3A87-45BA-A7E0-44059BA17DFA}" dt="2023-10-05T09:03:56.747" v="16" actId="14826"/>
          <ac:picMkLst>
            <pc:docMk/>
            <pc:sldMk cId="824237957" sldId="267"/>
            <ac:picMk id="12" creationId="{A74AF368-8E65-40DD-8EBB-C5F4B8736DED}"/>
          </ac:picMkLst>
        </pc:picChg>
      </pc:sldChg>
      <pc:sldChg chg="delSp modSp">
        <pc:chgData name="Lynsey Norris" userId="55935e03-b9d4-4cca-aa43-e9b4a96c2781" providerId="ADAL" clId="{FC76ECFB-3A87-45BA-A7E0-44059BA17DFA}" dt="2023-10-05T09:04:11.417" v="19" actId="14826"/>
        <pc:sldMkLst>
          <pc:docMk/>
          <pc:sldMk cId="2759061312" sldId="268"/>
        </pc:sldMkLst>
        <pc:picChg chg="del">
          <ac:chgData name="Lynsey Norris" userId="55935e03-b9d4-4cca-aa43-e9b4a96c2781" providerId="ADAL" clId="{FC76ECFB-3A87-45BA-A7E0-44059BA17DFA}" dt="2023-09-26T13:50:51.676" v="4" actId="478"/>
          <ac:picMkLst>
            <pc:docMk/>
            <pc:sldMk cId="2759061312" sldId="268"/>
            <ac:picMk id="4" creationId="{2356151F-EDC2-4DFB-88B7-732C43D62280}"/>
          </ac:picMkLst>
        </pc:picChg>
        <pc:picChg chg="mod">
          <ac:chgData name="Lynsey Norris" userId="55935e03-b9d4-4cca-aa43-e9b4a96c2781" providerId="ADAL" clId="{FC76ECFB-3A87-45BA-A7E0-44059BA17DFA}" dt="2023-10-05T09:04:11.417" v="19" actId="14826"/>
          <ac:picMkLst>
            <pc:docMk/>
            <pc:sldMk cId="2759061312" sldId="268"/>
            <ac:picMk id="12" creationId="{A74AF368-8E65-40DD-8EBB-C5F4B8736DED}"/>
          </ac:picMkLst>
        </pc:picChg>
      </pc:sldChg>
      <pc:sldChg chg="addSp delSp modSp">
        <pc:chgData name="Lynsey Norris" userId="55935e03-b9d4-4cca-aa43-e9b4a96c2781" providerId="ADAL" clId="{FC76ECFB-3A87-45BA-A7E0-44059BA17DFA}" dt="2023-10-05T09:04:40.745" v="24" actId="14826"/>
        <pc:sldMkLst>
          <pc:docMk/>
          <pc:sldMk cId="2132585289" sldId="270"/>
        </pc:sldMkLst>
        <pc:picChg chg="mod">
          <ac:chgData name="Lynsey Norris" userId="55935e03-b9d4-4cca-aa43-e9b4a96c2781" providerId="ADAL" clId="{FC76ECFB-3A87-45BA-A7E0-44059BA17DFA}" dt="2023-10-05T09:04:40.745" v="24" actId="14826"/>
          <ac:picMkLst>
            <pc:docMk/>
            <pc:sldMk cId="2132585289" sldId="270"/>
            <ac:picMk id="4" creationId="{A628F34E-5D67-4C2A-8EF9-A6586136BF12}"/>
          </ac:picMkLst>
        </pc:picChg>
        <pc:picChg chg="del">
          <ac:chgData name="Lynsey Norris" userId="55935e03-b9d4-4cca-aa43-e9b4a96c2781" providerId="ADAL" clId="{FC76ECFB-3A87-45BA-A7E0-44059BA17DFA}" dt="2023-09-26T13:51:06.356" v="8" actId="478"/>
          <ac:picMkLst>
            <pc:docMk/>
            <pc:sldMk cId="2132585289" sldId="270"/>
            <ac:picMk id="5" creationId="{65CE8DDB-32A1-4D0F-AD8F-02D893B28677}"/>
          </ac:picMkLst>
        </pc:picChg>
        <pc:picChg chg="add mod">
          <ac:chgData name="Lynsey Norris" userId="55935e03-b9d4-4cca-aa43-e9b4a96c2781" providerId="ADAL" clId="{FC76ECFB-3A87-45BA-A7E0-44059BA17DFA}" dt="2023-09-26T13:51:09.723" v="10" actId="1076"/>
          <ac:picMkLst>
            <pc:docMk/>
            <pc:sldMk cId="2132585289" sldId="270"/>
            <ac:picMk id="6" creationId="{2D1AF3FF-7652-471B-BF85-D639B3D7C32E}"/>
          </ac:picMkLst>
        </pc:picChg>
      </pc:sldChg>
      <pc:sldChg chg="delSp modSp">
        <pc:chgData name="Lynsey Norris" userId="55935e03-b9d4-4cca-aa43-e9b4a96c2781" providerId="ADAL" clId="{FC76ECFB-3A87-45BA-A7E0-44059BA17DFA}" dt="2023-10-05T09:04:16.278" v="20" actId="14826"/>
        <pc:sldMkLst>
          <pc:docMk/>
          <pc:sldMk cId="3680312842" sldId="274"/>
        </pc:sldMkLst>
        <pc:picChg chg="del">
          <ac:chgData name="Lynsey Norris" userId="55935e03-b9d4-4cca-aa43-e9b4a96c2781" providerId="ADAL" clId="{FC76ECFB-3A87-45BA-A7E0-44059BA17DFA}" dt="2023-09-26T13:50:57.546" v="5" actId="478"/>
          <ac:picMkLst>
            <pc:docMk/>
            <pc:sldMk cId="3680312842" sldId="274"/>
            <ac:picMk id="4" creationId="{2356151F-EDC2-4DFB-88B7-732C43D62280}"/>
          </ac:picMkLst>
        </pc:picChg>
        <pc:picChg chg="mod">
          <ac:chgData name="Lynsey Norris" userId="55935e03-b9d4-4cca-aa43-e9b4a96c2781" providerId="ADAL" clId="{FC76ECFB-3A87-45BA-A7E0-44059BA17DFA}" dt="2023-10-05T09:04:16.278" v="20" actId="14826"/>
          <ac:picMkLst>
            <pc:docMk/>
            <pc:sldMk cId="3680312842" sldId="274"/>
            <ac:picMk id="12" creationId="{A74AF368-8E65-40DD-8EBB-C5F4B8736DED}"/>
          </ac:picMkLst>
        </pc:picChg>
      </pc:sldChg>
      <pc:sldChg chg="delSp modSp">
        <pc:chgData name="Lynsey Norris" userId="55935e03-b9d4-4cca-aa43-e9b4a96c2781" providerId="ADAL" clId="{FC76ECFB-3A87-45BA-A7E0-44059BA17DFA}" dt="2023-10-05T09:04:28.606" v="22" actId="14826"/>
        <pc:sldMkLst>
          <pc:docMk/>
          <pc:sldMk cId="3932252113" sldId="275"/>
        </pc:sldMkLst>
        <pc:picChg chg="del">
          <ac:chgData name="Lynsey Norris" userId="55935e03-b9d4-4cca-aa43-e9b4a96c2781" providerId="ADAL" clId="{FC76ECFB-3A87-45BA-A7E0-44059BA17DFA}" dt="2023-09-26T13:51:00.363" v="6" actId="478"/>
          <ac:picMkLst>
            <pc:docMk/>
            <pc:sldMk cId="3932252113" sldId="275"/>
            <ac:picMk id="8" creationId="{48FA0717-1F89-49B0-9650-86F20AC5461A}"/>
          </ac:picMkLst>
        </pc:picChg>
        <pc:picChg chg="mod">
          <ac:chgData name="Lynsey Norris" userId="55935e03-b9d4-4cca-aa43-e9b4a96c2781" providerId="ADAL" clId="{FC76ECFB-3A87-45BA-A7E0-44059BA17DFA}" dt="2023-10-05T09:04:28.606" v="22" actId="14826"/>
          <ac:picMkLst>
            <pc:docMk/>
            <pc:sldMk cId="3932252113" sldId="275"/>
            <ac:picMk id="12" creationId="{A74AF368-8E65-40DD-8EBB-C5F4B8736DED}"/>
          </ac:picMkLst>
        </pc:picChg>
      </pc:sldChg>
    </pc:docChg>
  </pc:docChgLst>
  <pc:docChgLst>
    <pc:chgData name="Lynsey Norris" userId="55935e03-b9d4-4cca-aa43-e9b4a96c2781" providerId="ADAL" clId="{9F331EDE-2C96-4C46-989F-6226CE2D5060}"/>
    <pc:docChg chg="custSel modSld">
      <pc:chgData name="Lynsey Norris" userId="55935e03-b9d4-4cca-aa43-e9b4a96c2781" providerId="ADAL" clId="{9F331EDE-2C96-4C46-989F-6226CE2D5060}" dt="2023-08-24T11:07:04.218" v="11" actId="404"/>
      <pc:docMkLst>
        <pc:docMk/>
      </pc:docMkLst>
      <pc:sldChg chg="modSp">
        <pc:chgData name="Lynsey Norris" userId="55935e03-b9d4-4cca-aa43-e9b4a96c2781" providerId="ADAL" clId="{9F331EDE-2C96-4C46-989F-6226CE2D5060}" dt="2023-08-24T11:07:04.218" v="11" actId="404"/>
        <pc:sldMkLst>
          <pc:docMk/>
          <pc:sldMk cId="2759061312" sldId="268"/>
        </pc:sldMkLst>
        <pc:spChg chg="mod">
          <ac:chgData name="Lynsey Norris" userId="55935e03-b9d4-4cca-aa43-e9b4a96c2781" providerId="ADAL" clId="{9F331EDE-2C96-4C46-989F-6226CE2D5060}" dt="2023-08-24T11:07:04.218" v="11" actId="404"/>
          <ac:spMkLst>
            <pc:docMk/>
            <pc:sldMk cId="2759061312" sldId="268"/>
            <ac:spMk id="7" creationId="{CCCAFFE5-A407-42FB-9560-0EBBA7E8C7E6}"/>
          </ac:spMkLst>
        </pc:spChg>
        <pc:picChg chg="mod">
          <ac:chgData name="Lynsey Norris" userId="55935e03-b9d4-4cca-aa43-e9b4a96c2781" providerId="ADAL" clId="{9F331EDE-2C96-4C46-989F-6226CE2D5060}" dt="2023-08-24T11:07:01.481" v="9" actId="1076"/>
          <ac:picMkLst>
            <pc:docMk/>
            <pc:sldMk cId="2759061312" sldId="268"/>
            <ac:picMk id="6" creationId="{D2C1B7B2-4708-4D8B-A5A5-15B3017A5B36}"/>
          </ac:picMkLst>
        </pc:picChg>
      </pc:sldChg>
    </pc:docChg>
  </pc:docChgLst>
  <pc:docChgLst>
    <pc:chgData name="Lynsey Norris" userId="55935e03-b9d4-4cca-aa43-e9b4a96c2781" providerId="ADAL" clId="{30CB1E96-2B71-4B3F-BA85-8D9168C78ABE}"/>
    <pc:docChg chg="modSld">
      <pc:chgData name="Lynsey Norris" userId="55935e03-b9d4-4cca-aa43-e9b4a96c2781" providerId="ADAL" clId="{30CB1E96-2B71-4B3F-BA85-8D9168C78ABE}" dt="2023-08-24T10:46:40.715" v="3" actId="6549"/>
      <pc:docMkLst>
        <pc:docMk/>
      </pc:docMkLst>
      <pc:sldChg chg="modSp">
        <pc:chgData name="Lynsey Norris" userId="55935e03-b9d4-4cca-aa43-e9b4a96c2781" providerId="ADAL" clId="{30CB1E96-2B71-4B3F-BA85-8D9168C78ABE}" dt="2023-08-24T10:46:40.715" v="3" actId="6549"/>
        <pc:sldMkLst>
          <pc:docMk/>
          <pc:sldMk cId="824237957" sldId="267"/>
        </pc:sldMkLst>
        <pc:spChg chg="mod">
          <ac:chgData name="Lynsey Norris" userId="55935e03-b9d4-4cca-aa43-e9b4a96c2781" providerId="ADAL" clId="{30CB1E96-2B71-4B3F-BA85-8D9168C78ABE}" dt="2023-08-24T10:46:40.715" v="3" actId="6549"/>
          <ac:spMkLst>
            <pc:docMk/>
            <pc:sldMk cId="824237957" sldId="267"/>
            <ac:spMk id="7" creationId="{CCCAFFE5-A407-42FB-9560-0EBBA7E8C7E6}"/>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0AF506-BE84-4AF7-A984-30EA365AD3B9}" type="datetimeFigureOut">
              <a:rPr lang="en-GB" smtClean="0"/>
              <a:t>05/10/2023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98E3B5-E7E5-49A2-B89D-280B186BA89F}" type="slidenum">
              <a:rPr lang="en-GB" smtClean="0"/>
              <a:t>‹#›</a:t>
            </a:fld>
            <a:endParaRPr lang="en-GB"/>
          </a:p>
        </p:txBody>
      </p:sp>
    </p:spTree>
    <p:extLst>
      <p:ext uri="{BB962C8B-B14F-4D97-AF65-F5344CB8AC3E}">
        <p14:creationId xmlns:p14="http://schemas.microsoft.com/office/powerpoint/2010/main" val="358492857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198E3B5-E7E5-49A2-B89D-280B186BA89F}" type="slidenum">
              <a:rPr lang="en-GB" smtClean="0"/>
              <a:t>1</a:t>
            </a:fld>
            <a:endParaRPr lang="en-GB"/>
          </a:p>
        </p:txBody>
      </p:sp>
    </p:spTree>
    <p:extLst>
      <p:ext uri="{BB962C8B-B14F-4D97-AF65-F5344CB8AC3E}">
        <p14:creationId xmlns:p14="http://schemas.microsoft.com/office/powerpoint/2010/main" val="39340843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198E3B5-E7E5-49A2-B89D-280B186BA89F}" type="slidenum">
              <a:rPr lang="en-GB" smtClean="0"/>
              <a:t>3</a:t>
            </a:fld>
            <a:endParaRPr lang="en-GB"/>
          </a:p>
        </p:txBody>
      </p:sp>
    </p:spTree>
    <p:extLst>
      <p:ext uri="{BB962C8B-B14F-4D97-AF65-F5344CB8AC3E}">
        <p14:creationId xmlns:p14="http://schemas.microsoft.com/office/powerpoint/2010/main" val="1126716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198E3B5-E7E5-49A2-B89D-280B186BA89F}" type="slidenum">
              <a:rPr lang="en-GB" smtClean="0"/>
              <a:t>4</a:t>
            </a:fld>
            <a:endParaRPr lang="en-GB"/>
          </a:p>
        </p:txBody>
      </p:sp>
    </p:spTree>
    <p:extLst>
      <p:ext uri="{BB962C8B-B14F-4D97-AF65-F5344CB8AC3E}">
        <p14:creationId xmlns:p14="http://schemas.microsoft.com/office/powerpoint/2010/main" val="2357260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D198E3B5-E7E5-49A2-B89D-280B186BA89F}" type="slidenum">
              <a:rPr lang="en-GB" smtClean="0"/>
              <a:t>5</a:t>
            </a:fld>
            <a:endParaRPr lang="en-GB"/>
          </a:p>
        </p:txBody>
      </p:sp>
    </p:spTree>
    <p:extLst>
      <p:ext uri="{BB962C8B-B14F-4D97-AF65-F5344CB8AC3E}">
        <p14:creationId xmlns:p14="http://schemas.microsoft.com/office/powerpoint/2010/main" val="4209781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a:solidFill>
                  <a:schemeClr val="tx1"/>
                </a:solidFill>
                <a:effectLst/>
                <a:latin typeface="+mn-lt"/>
                <a:ea typeface="+mn-ea"/>
                <a:cs typeface="+mn-cs"/>
              </a:rPr>
              <a:t>Watch:</a:t>
            </a:r>
            <a:r>
              <a:rPr lang="en-US" sz="1200" kern="1200">
                <a:solidFill>
                  <a:schemeClr val="tx1"/>
                </a:solidFill>
                <a:effectLst/>
                <a:latin typeface="+mn-lt"/>
                <a:ea typeface="+mn-ea"/>
                <a:cs typeface="+mn-cs"/>
              </a:rPr>
              <a:t> The video explains the function of roots https://www.youtube.com/watch?v=_3Ofe--FUv8 </a:t>
            </a:r>
            <a:endParaRPr lang="en-GB"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Ask pupils to take notes of what the roots do and why they are important </a:t>
            </a:r>
            <a:endParaRPr lang="en-GB"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They are an anchor</a:t>
            </a:r>
            <a:endParaRPr lang="en-GB"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Keep the plant in place so it doesn’t fall over</a:t>
            </a:r>
            <a:endParaRPr lang="en-GB"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It allows nutrients to come from the soil into the plant so the plant can survive</a:t>
            </a:r>
            <a:endParaRPr lang="en-GB"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The nutrients can be stored for later or used straight away</a:t>
            </a:r>
            <a:endParaRPr lang="en-GB"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They give support</a:t>
            </a:r>
            <a:endParaRPr lang="en-GB" sz="1200" kern="1200">
              <a:solidFill>
                <a:schemeClr val="tx1"/>
              </a:solidFill>
              <a:effectLst/>
              <a:latin typeface="+mn-lt"/>
              <a:ea typeface="+mn-ea"/>
              <a:cs typeface="+mn-cs"/>
            </a:endParaRPr>
          </a:p>
          <a:p>
            <a:pPr lvl="0"/>
            <a:r>
              <a:rPr lang="en-US" sz="1200" kern="1200">
                <a:solidFill>
                  <a:schemeClr val="tx1"/>
                </a:solidFill>
                <a:effectLst/>
                <a:latin typeface="+mn-lt"/>
                <a:ea typeface="+mn-ea"/>
                <a:cs typeface="+mn-cs"/>
              </a:rPr>
              <a:t>They help it plant grow </a:t>
            </a:r>
            <a:endParaRPr lang="en-GB" sz="120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D198E3B5-E7E5-49A2-B89D-280B186BA89F}" type="slidenum">
              <a:rPr lang="en-GB" smtClean="0"/>
              <a:t>6</a:t>
            </a:fld>
            <a:endParaRPr lang="en-GB"/>
          </a:p>
        </p:txBody>
      </p:sp>
    </p:spTree>
    <p:extLst>
      <p:ext uri="{BB962C8B-B14F-4D97-AF65-F5344CB8AC3E}">
        <p14:creationId xmlns:p14="http://schemas.microsoft.com/office/powerpoint/2010/main" val="38047235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This is a good opportunity to discuss how Church of England schools are different to non church of England schools and what this </a:t>
            </a:r>
            <a:r>
              <a:rPr lang="en-US" err="1"/>
              <a:t>menas</a:t>
            </a:r>
            <a:r>
              <a:rPr lang="en-US"/>
              <a:t> for students.</a:t>
            </a:r>
          </a:p>
          <a:p>
            <a:r>
              <a:rPr lang="en-US"/>
              <a:t>This is also a good opportunity to talk about the school vision and  values and how they help root us.</a:t>
            </a:r>
          </a:p>
        </p:txBody>
      </p:sp>
      <p:sp>
        <p:nvSpPr>
          <p:cNvPr id="4" name="Slide Number Placeholder 3"/>
          <p:cNvSpPr>
            <a:spLocks noGrp="1"/>
          </p:cNvSpPr>
          <p:nvPr>
            <p:ph type="sldNum" sz="quarter" idx="5"/>
          </p:nvPr>
        </p:nvSpPr>
        <p:spPr/>
        <p:txBody>
          <a:bodyPr/>
          <a:lstStyle/>
          <a:p>
            <a:fld id="{D198E3B5-E7E5-49A2-B89D-280B186BA89F}" type="slidenum">
              <a:rPr lang="en-GB" smtClean="0"/>
              <a:t>7</a:t>
            </a:fld>
            <a:endParaRPr lang="en-GB"/>
          </a:p>
        </p:txBody>
      </p:sp>
    </p:spTree>
    <p:extLst>
      <p:ext uri="{BB962C8B-B14F-4D97-AF65-F5344CB8AC3E}">
        <p14:creationId xmlns:p14="http://schemas.microsoft.com/office/powerpoint/2010/main" val="904773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198E3B5-E7E5-49A2-B89D-280B186BA89F}" type="slidenum">
              <a:rPr lang="en-GB" smtClean="0"/>
              <a:t>8</a:t>
            </a:fld>
            <a:endParaRPr lang="en-GB"/>
          </a:p>
        </p:txBody>
      </p:sp>
    </p:spTree>
    <p:extLst>
      <p:ext uri="{BB962C8B-B14F-4D97-AF65-F5344CB8AC3E}">
        <p14:creationId xmlns:p14="http://schemas.microsoft.com/office/powerpoint/2010/main" val="84309584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Watch  what </a:t>
            </a:r>
            <a:r>
              <a:rPr lang="en-GB" sz="1200" b="0" i="0" kern="1200" err="1">
                <a:solidFill>
                  <a:schemeClr val="tx1"/>
                </a:solidFill>
                <a:effectLst/>
                <a:latin typeface="+mn-lt"/>
                <a:ea typeface="+mn-ea"/>
                <a:cs typeface="+mn-cs"/>
              </a:rPr>
              <a:t>Bukayo</a:t>
            </a:r>
            <a:r>
              <a:rPr lang="en-GB" sz="1200" b="0" i="0" kern="1200">
                <a:solidFill>
                  <a:schemeClr val="tx1"/>
                </a:solidFill>
                <a:effectLst/>
                <a:latin typeface="+mn-lt"/>
                <a:ea typeface="+mn-ea"/>
                <a:cs typeface="+mn-cs"/>
              </a:rPr>
              <a:t> Saka says about rooting his faith in reading the bible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i="0" kern="1200">
                <a:solidFill>
                  <a:schemeClr val="tx1"/>
                </a:solidFill>
                <a:effectLst/>
                <a:latin typeface="+mn-lt"/>
                <a:ea typeface="+mn-ea"/>
                <a:cs typeface="+mn-cs"/>
              </a:rPr>
              <a:t>How else might Christians root their life in Jesus? </a:t>
            </a:r>
            <a:r>
              <a:rPr lang="en-GB" sz="1200" kern="1200">
                <a:solidFill>
                  <a:schemeClr val="tx1"/>
                </a:solidFill>
                <a:effectLst/>
                <a:latin typeface="+mn-lt"/>
                <a:ea typeface="+mn-ea"/>
                <a:cs typeface="+mn-cs"/>
              </a:rPr>
              <a:t>prayer, read bible, go to church, meet with other Christians</a:t>
            </a:r>
            <a:endParaRPr lang="en-GB" sz="1200" b="0" i="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b="0" i="0" kern="1200">
              <a:solidFill>
                <a:schemeClr val="tx1"/>
              </a:solidFill>
              <a:effectLst/>
              <a:latin typeface="+mn-lt"/>
              <a:ea typeface="+mn-ea"/>
              <a:cs typeface="+mn-cs"/>
            </a:endParaRPr>
          </a:p>
          <a:p>
            <a:endParaRPr lang="en-GB"/>
          </a:p>
        </p:txBody>
      </p:sp>
      <p:sp>
        <p:nvSpPr>
          <p:cNvPr id="4" name="Slide Number Placeholder 3"/>
          <p:cNvSpPr>
            <a:spLocks noGrp="1"/>
          </p:cNvSpPr>
          <p:nvPr>
            <p:ph type="sldNum" sz="quarter" idx="5"/>
          </p:nvPr>
        </p:nvSpPr>
        <p:spPr/>
        <p:txBody>
          <a:bodyPr/>
          <a:lstStyle/>
          <a:p>
            <a:fld id="{D198E3B5-E7E5-49A2-B89D-280B186BA89F}" type="slidenum">
              <a:rPr lang="en-GB" smtClean="0"/>
              <a:t>9</a:t>
            </a:fld>
            <a:endParaRPr lang="en-GB"/>
          </a:p>
        </p:txBody>
      </p:sp>
    </p:spTree>
    <p:extLst>
      <p:ext uri="{BB962C8B-B14F-4D97-AF65-F5344CB8AC3E}">
        <p14:creationId xmlns:p14="http://schemas.microsoft.com/office/powerpoint/2010/main" val="14335957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i="0"/>
              <a:t>Take time with the students to work out what their values are</a:t>
            </a:r>
          </a:p>
          <a:p>
            <a:endParaRPr lang="en-GB" i="0"/>
          </a:p>
          <a:p>
            <a:r>
              <a:rPr lang="en-GB" i="0"/>
              <a:t>Here are some steps to help -  taken from https://www.mindtools.com/a5eygum/what-are-your-values </a:t>
            </a:r>
          </a:p>
          <a:p>
            <a:r>
              <a:rPr lang="en-US" sz="1200" b="1" i="0" kern="1200">
                <a:solidFill>
                  <a:schemeClr val="tx1"/>
                </a:solidFill>
                <a:effectLst/>
                <a:latin typeface="+mn-lt"/>
                <a:ea typeface="+mn-ea"/>
                <a:cs typeface="+mn-cs"/>
              </a:rPr>
              <a:t>Step 1: Identify the times when you were happiest</a:t>
            </a:r>
          </a:p>
          <a:p>
            <a:r>
              <a:rPr lang="en-US" sz="1200" b="0" i="0" kern="1200">
                <a:solidFill>
                  <a:schemeClr val="tx1"/>
                </a:solidFill>
                <a:effectLst/>
                <a:latin typeface="+mn-lt"/>
                <a:ea typeface="+mn-ea"/>
                <a:cs typeface="+mn-cs"/>
              </a:rPr>
              <a:t>Find examples from both your career and personal life. This will ensure some balance in your answers.</a:t>
            </a:r>
          </a:p>
          <a:p>
            <a:r>
              <a:rPr lang="en-US" sz="1200" b="0" i="0" kern="1200">
                <a:solidFill>
                  <a:schemeClr val="tx1"/>
                </a:solidFill>
                <a:effectLst/>
                <a:latin typeface="+mn-lt"/>
                <a:ea typeface="+mn-ea"/>
                <a:cs typeface="+mn-cs"/>
              </a:rPr>
              <a:t>What were you doing?</a:t>
            </a:r>
          </a:p>
          <a:p>
            <a:r>
              <a:rPr lang="en-US" sz="1200" b="0" i="0" kern="1200">
                <a:solidFill>
                  <a:schemeClr val="tx1"/>
                </a:solidFill>
                <a:effectLst/>
                <a:latin typeface="+mn-lt"/>
                <a:ea typeface="+mn-ea"/>
                <a:cs typeface="+mn-cs"/>
              </a:rPr>
              <a:t>Were you with other people? Who?</a:t>
            </a:r>
          </a:p>
          <a:p>
            <a:r>
              <a:rPr lang="en-US" sz="1200" b="0" i="0" kern="1200">
                <a:solidFill>
                  <a:schemeClr val="tx1"/>
                </a:solidFill>
                <a:effectLst/>
                <a:latin typeface="+mn-lt"/>
                <a:ea typeface="+mn-ea"/>
                <a:cs typeface="+mn-cs"/>
              </a:rPr>
              <a:t>What other factors contributed to your happiness?</a:t>
            </a:r>
          </a:p>
          <a:p>
            <a:r>
              <a:rPr lang="en-US" sz="1200" b="1" i="0" kern="1200">
                <a:solidFill>
                  <a:schemeClr val="tx1"/>
                </a:solidFill>
                <a:effectLst/>
                <a:latin typeface="+mn-lt"/>
                <a:ea typeface="+mn-ea"/>
                <a:cs typeface="+mn-cs"/>
              </a:rPr>
              <a:t>Step 2: Identify the times when you were most proud</a:t>
            </a:r>
          </a:p>
          <a:p>
            <a:r>
              <a:rPr lang="en-US" sz="1200" b="0" i="0" kern="1200">
                <a:solidFill>
                  <a:schemeClr val="tx1"/>
                </a:solidFill>
                <a:effectLst/>
                <a:latin typeface="+mn-lt"/>
                <a:ea typeface="+mn-ea"/>
                <a:cs typeface="+mn-cs"/>
              </a:rPr>
              <a:t>Use examples from your career and personal life.</a:t>
            </a:r>
          </a:p>
          <a:p>
            <a:r>
              <a:rPr lang="en-US" sz="1200" b="0" i="0" kern="1200">
                <a:solidFill>
                  <a:schemeClr val="tx1"/>
                </a:solidFill>
                <a:effectLst/>
                <a:latin typeface="+mn-lt"/>
                <a:ea typeface="+mn-ea"/>
                <a:cs typeface="+mn-cs"/>
              </a:rPr>
              <a:t>Why were you proud?</a:t>
            </a:r>
          </a:p>
          <a:p>
            <a:r>
              <a:rPr lang="en-US" sz="1200" b="0" i="0" kern="1200">
                <a:solidFill>
                  <a:schemeClr val="tx1"/>
                </a:solidFill>
                <a:effectLst/>
                <a:latin typeface="+mn-lt"/>
                <a:ea typeface="+mn-ea"/>
                <a:cs typeface="+mn-cs"/>
              </a:rPr>
              <a:t>Did other people share your pride? Who?</a:t>
            </a:r>
          </a:p>
          <a:p>
            <a:r>
              <a:rPr lang="en-US" sz="1200" b="0" i="0" kern="1200">
                <a:solidFill>
                  <a:schemeClr val="tx1"/>
                </a:solidFill>
                <a:effectLst/>
                <a:latin typeface="+mn-lt"/>
                <a:ea typeface="+mn-ea"/>
                <a:cs typeface="+mn-cs"/>
              </a:rPr>
              <a:t>What other factors contributed to your feelings of pride?</a:t>
            </a:r>
          </a:p>
          <a:p>
            <a:r>
              <a:rPr lang="en-US" sz="1200" b="1" i="0" kern="1200">
                <a:solidFill>
                  <a:schemeClr val="tx1"/>
                </a:solidFill>
                <a:effectLst/>
                <a:latin typeface="+mn-lt"/>
                <a:ea typeface="+mn-ea"/>
                <a:cs typeface="+mn-cs"/>
              </a:rPr>
              <a:t>Step 3: Identify the times when you were most fulfilled and satisfied</a:t>
            </a:r>
          </a:p>
          <a:p>
            <a:r>
              <a:rPr lang="en-US" sz="1200" b="0" i="0" kern="1200">
                <a:solidFill>
                  <a:schemeClr val="tx1"/>
                </a:solidFill>
                <a:effectLst/>
                <a:latin typeface="+mn-lt"/>
                <a:ea typeface="+mn-ea"/>
                <a:cs typeface="+mn-cs"/>
              </a:rPr>
              <a:t>Again, use both work and personal examples.</a:t>
            </a:r>
          </a:p>
          <a:p>
            <a:r>
              <a:rPr lang="en-US" sz="1200" b="0" i="0" kern="1200">
                <a:solidFill>
                  <a:schemeClr val="tx1"/>
                </a:solidFill>
                <a:effectLst/>
                <a:latin typeface="+mn-lt"/>
                <a:ea typeface="+mn-ea"/>
                <a:cs typeface="+mn-cs"/>
              </a:rPr>
              <a:t>What need or desire was fulfilled?</a:t>
            </a:r>
          </a:p>
          <a:p>
            <a:r>
              <a:rPr lang="en-US" sz="1200" b="0" i="0" kern="1200">
                <a:solidFill>
                  <a:schemeClr val="tx1"/>
                </a:solidFill>
                <a:effectLst/>
                <a:latin typeface="+mn-lt"/>
                <a:ea typeface="+mn-ea"/>
                <a:cs typeface="+mn-cs"/>
              </a:rPr>
              <a:t>How and why did the experience give your life meaning?</a:t>
            </a:r>
          </a:p>
          <a:p>
            <a:r>
              <a:rPr lang="en-US" sz="1200" b="0" i="0" kern="1200">
                <a:solidFill>
                  <a:schemeClr val="tx1"/>
                </a:solidFill>
                <a:effectLst/>
                <a:latin typeface="+mn-lt"/>
                <a:ea typeface="+mn-ea"/>
                <a:cs typeface="+mn-cs"/>
              </a:rPr>
              <a:t>What other factors contributed to your feelings of fulfillment?</a:t>
            </a:r>
          </a:p>
          <a:p>
            <a:r>
              <a:rPr lang="en-US" sz="1200" b="1" i="0" kern="1200">
                <a:solidFill>
                  <a:schemeClr val="tx1"/>
                </a:solidFill>
                <a:effectLst/>
                <a:latin typeface="+mn-lt"/>
                <a:ea typeface="+mn-ea"/>
                <a:cs typeface="+mn-cs"/>
              </a:rPr>
              <a:t>Step 4: Determine your top values, based on your experiences of happiness, pride, and fulfillment</a:t>
            </a:r>
          </a:p>
          <a:p>
            <a:r>
              <a:rPr lang="en-US" sz="1200" b="0" i="0" kern="1200">
                <a:solidFill>
                  <a:schemeClr val="tx1"/>
                </a:solidFill>
                <a:effectLst/>
                <a:latin typeface="+mn-lt"/>
                <a:ea typeface="+mn-ea"/>
                <a:cs typeface="+mn-cs"/>
              </a:rPr>
              <a:t>Why is each experience truly important and memorable? Use the following list of common personal values to help you get started – and aim for about 10 top values. (As you work through, you may find that some of these naturally combine. For instance, if you value philanthropy, community, and generosity, you might say that service to others is one of your top values.)</a:t>
            </a:r>
          </a:p>
          <a:p>
            <a:endParaRPr lang="en-GB" i="0"/>
          </a:p>
        </p:txBody>
      </p:sp>
      <p:sp>
        <p:nvSpPr>
          <p:cNvPr id="4" name="Slide Number Placeholder 3"/>
          <p:cNvSpPr>
            <a:spLocks noGrp="1"/>
          </p:cNvSpPr>
          <p:nvPr>
            <p:ph type="sldNum" sz="quarter" idx="5"/>
          </p:nvPr>
        </p:nvSpPr>
        <p:spPr/>
        <p:txBody>
          <a:bodyPr/>
          <a:lstStyle/>
          <a:p>
            <a:fld id="{D198E3B5-E7E5-49A2-B89D-280B186BA89F}" type="slidenum">
              <a:rPr lang="en-GB" smtClean="0"/>
              <a:t>10</a:t>
            </a:fld>
            <a:endParaRPr lang="en-GB"/>
          </a:p>
        </p:txBody>
      </p:sp>
    </p:spTree>
    <p:extLst>
      <p:ext uri="{BB962C8B-B14F-4D97-AF65-F5344CB8AC3E}">
        <p14:creationId xmlns:p14="http://schemas.microsoft.com/office/powerpoint/2010/main" val="191461981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D198E3B5-E7E5-49A2-B89D-280B186BA89F}" type="slidenum">
              <a:rPr lang="en-GB" smtClean="0"/>
              <a:t>11</a:t>
            </a:fld>
            <a:endParaRPr lang="en-GB"/>
          </a:p>
        </p:txBody>
      </p:sp>
    </p:spTree>
    <p:extLst>
      <p:ext uri="{BB962C8B-B14F-4D97-AF65-F5344CB8AC3E}">
        <p14:creationId xmlns:p14="http://schemas.microsoft.com/office/powerpoint/2010/main" val="29531960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5815540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12443855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4014588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3578119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459382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129441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7180680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235617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5060356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6598147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07912644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258940-FB36-48ED-862A-1CB95DD75B2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DA5BC0F-F67F-4787-8B1C-CD31EEA0AFD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7762957-0493-456E-AF54-057DAEE0C76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820BA231-437A-4A52-9499-761A0C9968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9E5A80D-BBCA-4FDF-BD0D-9EC973AC1F0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2861719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B3960C-4E3F-4AFA-AECD-47444CA4242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E0869FC-7526-4F66-A234-494EECA88FB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E0DBBC3-5143-456C-AE5F-E044BF4B98C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35DF6419-C0F1-45D2-8953-313E16C1DC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2FB65F-15C0-4561-8976-09DDAF97AE3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4172796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A77DB-5802-4422-AE30-762E8838B4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0545390-7DE8-4B0F-B8E4-D4FAC44539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2012654-6DE2-415F-960C-75891AB10FCB}"/>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9726A2A-FB63-44B4-8B32-EF1347BEC13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332E3F-4320-4145-B584-8D0AF9E7DD8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8617906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56E4C4-1268-4EC0-98F2-FFE3EED980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E9A46A9-7C5A-4C1D-B9EE-AD8348EF76FC}"/>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9093DFE-D262-4FF0-940C-DEFBBE728106}"/>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A63B335-AD1F-4989-B44C-5D5DFF0AE978}"/>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40E1964D-3958-43E1-890E-70F0862CD0C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C68CC42-72F3-4A79-8120-926DC98DA0DC}"/>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95864509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C56E98-1946-4FE0-B166-E9FC345F38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8453687-5C20-4BD0-A3CC-58010DDF705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6C0BB629-3494-40AC-8068-D4C7BC9E409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6E0F2F7-7DF6-49C5-94EC-E4A55F6C20A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2D4DF65-77B0-440B-AC0A-6A47D5880A3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CCEF8AC-48A6-4F42-9BFA-A07A8B2AB4F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8" name="Footer Placeholder 7">
            <a:extLst>
              <a:ext uri="{FF2B5EF4-FFF2-40B4-BE49-F238E27FC236}">
                <a16:creationId xmlns:a16="http://schemas.microsoft.com/office/drawing/2014/main" id="{12855AFC-9F75-468B-AACD-F6202B03DF2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446D78E-DB70-4BF7-B416-6ACBFC15E660}"/>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2600167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55C34B-0A9B-4C89-8DD1-102164C4FD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5F43575-E7B0-48B9-9012-74F90E7D1402}"/>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4" name="Footer Placeholder 3">
            <a:extLst>
              <a:ext uri="{FF2B5EF4-FFF2-40B4-BE49-F238E27FC236}">
                <a16:creationId xmlns:a16="http://schemas.microsoft.com/office/drawing/2014/main" id="{26A54091-1EC6-4F4B-A27D-58BA979A303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F1B08DD-C46E-4C1B-B166-1E0135AD2193}"/>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7482814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1AE5433-5128-40A6-9846-C7076E49665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3" name="Footer Placeholder 2">
            <a:extLst>
              <a:ext uri="{FF2B5EF4-FFF2-40B4-BE49-F238E27FC236}">
                <a16:creationId xmlns:a16="http://schemas.microsoft.com/office/drawing/2014/main" id="{D0260822-85F6-4440-A11E-BDE5C3194F6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2ACFA09-EDF2-42DC-8A75-C26AC6B6B652}"/>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161101292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56165-362C-4495-8952-E1B782C7CD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A6453A1-A2D0-49D5-9CDF-EE805E8919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920DEC8-23B3-4DD1-8AB1-49BA093C7E3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924E039-934E-4890-827A-B9933A2E3FE6}"/>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6D81A24F-B87A-4A49-B293-160FB3BBD56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E73CDB-6668-49D3-A885-7C6780097C3A}"/>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96218453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D43C91-F6C5-4271-9DF5-71589DF096E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32DA216-AD56-44C5-8F8B-2B268C16F3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9AA5107-8994-49F7-B7BA-AC56ED36FF3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4BF23AD-BD2D-4821-B11A-C62631ED4923}"/>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6" name="Footer Placeholder 5">
            <a:extLst>
              <a:ext uri="{FF2B5EF4-FFF2-40B4-BE49-F238E27FC236}">
                <a16:creationId xmlns:a16="http://schemas.microsoft.com/office/drawing/2014/main" id="{D19092BA-CC4F-4AD0-A57A-D12050C783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9AD5EA-49E0-434D-9F45-D2505011BE4D}"/>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19716808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DBC7EC-32B8-4E77-9352-8E90F24C6DF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97A1D-8815-4B6C-AEA3-C488AE35CD7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58FCA3-348A-451F-B71E-9692E893A8D5}"/>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D6F1848B-63CF-4AA8-BEDD-0A07A71D69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9C6E6A-FA9D-497B-A402-41C45136B886}"/>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39974682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B7C7639-460D-4576-9BF1-93613AEDDA6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DFF3EB9-C4E1-4C01-B703-6BE2A2FEFA3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50A02C-E07E-4B9A-A1AC-876E43FC83CD}"/>
              </a:ext>
            </a:extLst>
          </p:cNvPr>
          <p:cNvSpPr>
            <a:spLocks noGrp="1"/>
          </p:cNvSpPr>
          <p:nvPr>
            <p:ph type="dt" sz="half" idx="10"/>
          </p:nvPr>
        </p:nvSpPr>
        <p:spPr/>
        <p:txBody>
          <a:body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284F5FB7-0A3D-4DC0-AB67-72A7B251CA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E6EEE0-C8E9-45BF-8EC5-05EEB315A7EB}"/>
              </a:ext>
            </a:extLst>
          </p:cNvPr>
          <p:cNvSpPr>
            <a:spLocks noGrp="1"/>
          </p:cNvSpPr>
          <p:nvPr>
            <p:ph type="sldNum" sz="quarter" idx="12"/>
          </p:nvPr>
        </p:nvSpPr>
        <p:spPr/>
        <p:txBody>
          <a:bodyPr/>
          <a:lstStyle/>
          <a:p>
            <a:fld id="{A2B356D9-4E61-4E1B-A1B4-D6DE88EFC4F2}" type="slidenum">
              <a:rPr lang="en-GB" smtClean="0"/>
              <a:t>‹#›</a:t>
            </a:fld>
            <a:endParaRPr lang="en-GB"/>
          </a:p>
        </p:txBody>
      </p:sp>
    </p:spTree>
    <p:extLst>
      <p:ext uri="{BB962C8B-B14F-4D97-AF65-F5344CB8AC3E}">
        <p14:creationId xmlns:p14="http://schemas.microsoft.com/office/powerpoint/2010/main" val="42447706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a:p>
        </p:txBody>
      </p:sp>
    </p:spTree>
    <p:extLst>
      <p:ext uri="{BB962C8B-B14F-4D97-AF65-F5344CB8AC3E}">
        <p14:creationId xmlns:p14="http://schemas.microsoft.com/office/powerpoint/2010/main" val="52543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5">
                <a:lumMod val="0"/>
                <a:lumOff val="100000"/>
              </a:schemeClr>
            </a:gs>
            <a:gs pos="35000">
              <a:schemeClr val="accent5">
                <a:lumMod val="0"/>
                <a:lumOff val="100000"/>
              </a:schemeClr>
            </a:gs>
            <a:gs pos="100000">
              <a:schemeClr val="accent5">
                <a:lumMod val="10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13CD9C8-7CCC-4D10-82C3-9EFAA4431F7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4D7A3-B12B-42D5-805A-09A5D22E48C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FC355EE-195B-47B8-BFE6-15FF2963D2F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F62F9-429F-4F2B-828A-44EA1B8E6CCD}" type="datetimeFigureOut">
              <a:rPr lang="en-GB" smtClean="0"/>
              <a:t>05/10/2023</a:t>
            </a:fld>
            <a:endParaRPr lang="en-GB"/>
          </a:p>
        </p:txBody>
      </p:sp>
      <p:sp>
        <p:nvSpPr>
          <p:cNvPr id="5" name="Footer Placeholder 4">
            <a:extLst>
              <a:ext uri="{FF2B5EF4-FFF2-40B4-BE49-F238E27FC236}">
                <a16:creationId xmlns:a16="http://schemas.microsoft.com/office/drawing/2014/main" id="{C01B2E96-F005-47A2-9A61-53AB13BE4B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81596A5-A741-4C2C-BF03-AF37E8FA4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2B356D9-4E61-4E1B-A1B4-D6DE88EFC4F2}" type="slidenum">
              <a:rPr lang="en-GB" smtClean="0"/>
              <a:t>‹#›</a:t>
            </a:fld>
            <a:endParaRPr lang="en-GB"/>
          </a:p>
        </p:txBody>
      </p:sp>
    </p:spTree>
    <p:extLst>
      <p:ext uri="{BB962C8B-B14F-4D97-AF65-F5344CB8AC3E}">
        <p14:creationId xmlns:p14="http://schemas.microsoft.com/office/powerpoint/2010/main" val="403081095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7.xml"/><Relationship Id="rId5" Type="http://schemas.openxmlformats.org/officeDocument/2006/relationships/image" Target="../media/image3.sv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mailto:lynsey.norris@lincoln.anglican.org" TargetMode="Externa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hyperlink" Target="https://www.youtube.com/watch?v=izrk-erhDdk" TargetMode="External"/><Relationship Id="rId4" Type="http://schemas.openxmlformats.org/officeDocument/2006/relationships/hyperlink" Target="https://www.jcblog.net/colossians/2/6-7-just-as-you-received-christ-continue-to-live"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_3Ofe--FUv8" TargetMode="External"/><Relationship Id="rId4" Type="http://schemas.openxmlformats.org/officeDocument/2006/relationships/image" Target="../media/image6.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video" Target="https://www.youtube.com/embed/LAckW5d13DI" TargetMode="Externa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3.sv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CCCAFFE5-A407-42FB-9560-0EBBA7E8C7E6}"/>
              </a:ext>
            </a:extLst>
          </p:cNvPr>
          <p:cNvSpPr>
            <a:spLocks noGrp="1"/>
          </p:cNvSpPr>
          <p:nvPr>
            <p:ph idx="4294967295"/>
          </p:nvPr>
        </p:nvSpPr>
        <p:spPr>
          <a:xfrm>
            <a:off x="873000" y="624840"/>
            <a:ext cx="10607799" cy="5608320"/>
          </a:xfrm>
        </p:spPr>
        <p:txBody>
          <a:bodyPr>
            <a:normAutofit fontScale="92500" lnSpcReduction="10000"/>
          </a:bodyPr>
          <a:lstStyle/>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Lincoln Diocesan Board of Education Vision</a:t>
            </a:r>
          </a:p>
          <a:p>
            <a:pPr marL="0" indent="0" algn="ctr">
              <a:spcAft>
                <a:spcPts val="0"/>
              </a:spcAft>
              <a:buNone/>
            </a:pPr>
            <a:r>
              <a:rPr lang="en-GB" sz="3600" b="1" dirty="0">
                <a:solidFill>
                  <a:srgbClr val="6F4584"/>
                </a:solidFill>
                <a:latin typeface="Calibri" panose="020F0502020204030204" pitchFamily="34" charset="0"/>
                <a:ea typeface="Calibri" panose="020F0502020204030204" pitchFamily="34" charset="0"/>
              </a:rPr>
              <a:t> Collective Worship 2023</a:t>
            </a:r>
            <a:endParaRPr lang="en-GB" sz="3600" dirty="0">
              <a:latin typeface="Calibri" panose="020F0502020204030204" pitchFamily="34" charset="0"/>
              <a:ea typeface="Calibri" panose="020F0502020204030204" pitchFamily="34" charset="0"/>
            </a:endParaRPr>
          </a:p>
          <a:p>
            <a:pPr marL="0" indent="0" algn="ctr">
              <a:spcAft>
                <a:spcPts val="0"/>
              </a:spcAft>
              <a:buNone/>
            </a:pPr>
            <a:r>
              <a:rPr lang="en-GB" sz="4100" b="1" dirty="0">
                <a:solidFill>
                  <a:srgbClr val="6F4584"/>
                </a:solidFill>
                <a:latin typeface="Calibri" panose="020F0502020204030204" pitchFamily="34" charset="0"/>
                <a:ea typeface="Calibri" panose="020F0502020204030204" pitchFamily="34" charset="0"/>
              </a:rPr>
              <a:t> </a:t>
            </a:r>
            <a:r>
              <a:rPr lang="en-GB" sz="2200" b="1" dirty="0">
                <a:solidFill>
                  <a:srgbClr val="6F4584"/>
                </a:solidFill>
                <a:latin typeface="Calibri" panose="020F0502020204030204" pitchFamily="34" charset="0"/>
                <a:ea typeface="Calibri" panose="020F0502020204030204" pitchFamily="34" charset="0"/>
              </a:rPr>
              <a:t>Secondary</a:t>
            </a:r>
            <a:endParaRPr lang="en-GB" sz="2200" dirty="0">
              <a:latin typeface="Calibri" panose="020F0502020204030204" pitchFamily="34" charset="0"/>
              <a:ea typeface="Calibri" panose="020F0502020204030204" pitchFamily="34" charset="0"/>
            </a:endParaRPr>
          </a:p>
          <a:p>
            <a:pPr marL="0" indent="0" algn="ctr">
              <a:spcAft>
                <a:spcPts val="0"/>
              </a:spcAft>
              <a:buNone/>
            </a:pPr>
            <a:r>
              <a:rPr lang="en-GB" sz="19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2100" b="1" dirty="0">
                <a:solidFill>
                  <a:srgbClr val="6F4584"/>
                </a:solidFill>
                <a:latin typeface="Calibri" panose="020F0502020204030204" pitchFamily="34" charset="0"/>
                <a:ea typeface="Calibri" panose="020F0502020204030204" pitchFamily="34" charset="0"/>
              </a:rPr>
              <a:t> </a:t>
            </a:r>
            <a:endParaRPr lang="en-GB" sz="1900" dirty="0">
              <a:latin typeface="Calibri" panose="020F0502020204030204" pitchFamily="34" charset="0"/>
              <a:ea typeface="Calibri" panose="020F0502020204030204" pitchFamily="34" charset="0"/>
            </a:endParaRPr>
          </a:p>
          <a:p>
            <a:pPr marL="0" indent="0" algn="ctr">
              <a:spcAft>
                <a:spcPts val="0"/>
              </a:spcAft>
              <a:buNone/>
            </a:pPr>
            <a:r>
              <a:rPr lang="en-GB" sz="1700" dirty="0">
                <a:latin typeface="Calibri" panose="020F0502020204030204" pitchFamily="34" charset="0"/>
                <a:ea typeface="Calibri" panose="020F0502020204030204" pitchFamily="34" charset="0"/>
              </a:rPr>
              <a:t>‘Believing we are called into fellowship with God who seeks the flourishing of all, we aspire to strengthen our school communities with wisdom, knowledge and understanding. </a:t>
            </a:r>
          </a:p>
          <a:p>
            <a:pPr marL="0" indent="0" algn="ctr">
              <a:spcAft>
                <a:spcPts val="0"/>
              </a:spcAft>
              <a:buNone/>
            </a:pPr>
            <a:r>
              <a:rPr lang="en-GB" sz="1700" dirty="0">
                <a:latin typeface="Calibri" panose="020F0502020204030204" pitchFamily="34" charset="0"/>
                <a:ea typeface="Calibri" panose="020F0502020204030204" pitchFamily="34" charset="0"/>
              </a:rPr>
              <a:t> </a:t>
            </a:r>
          </a:p>
          <a:p>
            <a:pPr marL="0" indent="0" algn="ctr">
              <a:spcAft>
                <a:spcPts val="0"/>
              </a:spcAft>
              <a:buNone/>
            </a:pPr>
            <a:r>
              <a:rPr lang="en-GB" sz="1700" dirty="0">
                <a:latin typeface="Calibri" panose="020F0502020204030204" pitchFamily="34" charset="0"/>
                <a:ea typeface="Calibri" panose="020F0502020204030204" pitchFamily="34" charset="0"/>
              </a:rPr>
              <a:t> Through partnerships firmly rooted in Christian hope and in the love of God, we empower all in our Church school family to love one another with humility, justice and kindness.’</a:t>
            </a: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r>
              <a:rPr lang="en-GB" sz="2600" b="1" dirty="0">
                <a:solidFill>
                  <a:srgbClr val="6F4584"/>
                </a:solidFill>
                <a:latin typeface="Calibri" panose="020F0502020204030204" pitchFamily="34" charset="0"/>
                <a:ea typeface="Calibri" panose="020F0502020204030204" pitchFamily="34" charset="0"/>
              </a:rPr>
              <a:t>Called 		Aspirational	          Rooted	      Empowering</a:t>
            </a:r>
            <a:endParaRPr lang="en-GB" sz="2600" dirty="0">
              <a:latin typeface="Calibri" panose="020F0502020204030204" pitchFamily="34" charset="0"/>
              <a:ea typeface="Calibri" panose="020F0502020204030204" pitchFamily="34" charset="0"/>
            </a:endParaRPr>
          </a:p>
          <a:p>
            <a:pPr marL="0" indent="0" algn="ctr">
              <a:spcAft>
                <a:spcPts val="0"/>
              </a:spcAft>
              <a:buNone/>
            </a:pPr>
            <a:r>
              <a:rPr lang="en-GB" sz="2600" b="1" dirty="0">
                <a:solidFill>
                  <a:srgbClr val="6F4584"/>
                </a:solidFill>
                <a:latin typeface="Calibri" panose="020F0502020204030204" pitchFamily="34" charset="0"/>
                <a:ea typeface="Calibri" panose="020F0502020204030204" pitchFamily="34" charset="0"/>
              </a:rPr>
              <a:t> </a:t>
            </a:r>
            <a:endParaRPr lang="en-GB" sz="2600" dirty="0">
              <a:latin typeface="Calibri" panose="020F0502020204030204" pitchFamily="34" charset="0"/>
              <a:ea typeface="Calibri" panose="020F0502020204030204" pitchFamily="34" charset="0"/>
            </a:endParaRPr>
          </a:p>
          <a:p>
            <a:pPr marL="0" indent="0" algn="ctr">
              <a:spcAft>
                <a:spcPts val="0"/>
              </a:spcAft>
              <a:buNone/>
            </a:pPr>
            <a:r>
              <a:rPr lang="en-GB" sz="2600" b="1" dirty="0">
                <a:solidFill>
                  <a:srgbClr val="6F4584"/>
                </a:solidFill>
                <a:latin typeface="Calibri" panose="020F0502020204030204" pitchFamily="34" charset="0"/>
                <a:ea typeface="Calibri" panose="020F0502020204030204" pitchFamily="34" charset="0"/>
              </a:rPr>
              <a:t>C    A    R   E</a:t>
            </a:r>
            <a:endParaRPr lang="en-GB" sz="2600" dirty="0">
              <a:latin typeface="Calibri" panose="020F0502020204030204" pitchFamily="34" charset="0"/>
              <a:ea typeface="Calibri" panose="020F0502020204030204" pitchFamily="34" charset="0"/>
            </a:endParaRPr>
          </a:p>
          <a:p>
            <a:pPr marL="0" indent="0" algn="ctr">
              <a:spcAft>
                <a:spcPts val="0"/>
              </a:spcAft>
              <a:buNone/>
            </a:pPr>
            <a:endParaRPr lang="en-GB" sz="17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pPr marL="0" indent="0" algn="ctr">
              <a:spcAft>
                <a:spcPts val="0"/>
              </a:spcAft>
              <a:buNone/>
            </a:pPr>
            <a:endParaRPr lang="en-GB" sz="2300" dirty="0">
              <a:latin typeface="Calibri" panose="020F0502020204030204" pitchFamily="34" charset="0"/>
              <a:ea typeface="Calibri" panose="020F0502020204030204" pitchFamily="34" charset="0"/>
            </a:endParaRPr>
          </a:p>
          <a:p>
            <a:endParaRPr lang="en-GB" dirty="0"/>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5" name="Graphic 2">
            <a:extLst>
              <a:ext uri="{FF2B5EF4-FFF2-40B4-BE49-F238E27FC236}">
                <a16:creationId xmlns:a16="http://schemas.microsoft.com/office/drawing/2014/main" id="{0B63B563-0EE1-48B9-BE3C-BD2ADFF52143}"/>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26297" y="581933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474498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179055"/>
            <a:ext cx="10515600" cy="1131130"/>
          </a:xfrm>
        </p:spPr>
        <p:txBody>
          <a:bodyPr>
            <a:normAutofit/>
          </a:bodyPr>
          <a:lstStyle/>
          <a:p>
            <a:r>
              <a:rPr lang="en-GB" sz="3600" b="1">
                <a:solidFill>
                  <a:schemeClr val="accent2">
                    <a:lumMod val="50000"/>
                  </a:schemeClr>
                </a:solidFill>
                <a:latin typeface="+mn-lt"/>
              </a:rPr>
              <a:t>How to use this PowerPoint </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023583"/>
            <a:ext cx="10515600" cy="5834418"/>
          </a:xfrm>
        </p:spPr>
        <p:txBody>
          <a:bodyPr vert="horz" lIns="91440" tIns="45720" rIns="91440" bIns="45720" rtlCol="0" anchor="t">
            <a:normAutofit fontScale="70000" lnSpcReduction="20000"/>
          </a:bodyPr>
          <a:lstStyle/>
          <a:p>
            <a:pPr marL="0" indent="0">
              <a:buNone/>
            </a:pPr>
            <a:r>
              <a:rPr lang="en-GB"/>
              <a:t>These Collective Worship Plans have been created to help school communities understand the LDBE Vision 2023.  It shows the theologically underpinning of the story of Moses as well as the other biblical verses linked with the different elements of the vision and C.A.R.E.</a:t>
            </a:r>
          </a:p>
          <a:p>
            <a:pPr marL="0" indent="0">
              <a:buNone/>
            </a:pPr>
            <a:r>
              <a:rPr lang="en-GB"/>
              <a:t>The theme of the worship and the biblical background should not be changed, however all the activities and resources can be adapted or changed to suit the needs of your school context, age of the young people and how you deliver your Collective Worship. </a:t>
            </a:r>
            <a:endParaRPr lang="en-GB">
              <a:cs typeface="Calibri"/>
            </a:endParaRPr>
          </a:p>
          <a:p>
            <a:pPr marL="0" indent="0">
              <a:buNone/>
            </a:pPr>
            <a:r>
              <a:rPr lang="en-GB"/>
              <a:t>Each worship has a mixture of the following sections:</a:t>
            </a:r>
          </a:p>
          <a:p>
            <a:r>
              <a:rPr lang="en-GB"/>
              <a:t>Preparations for the leader of the worship</a:t>
            </a:r>
          </a:p>
          <a:p>
            <a:r>
              <a:rPr lang="en-GB"/>
              <a:t>Quote to discuss</a:t>
            </a:r>
          </a:p>
          <a:p>
            <a:r>
              <a:rPr lang="en-GB"/>
              <a:t>Biblical teaching</a:t>
            </a:r>
          </a:p>
          <a:p>
            <a:r>
              <a:rPr lang="en-GB"/>
              <a:t>Activity/Information that links to the theme</a:t>
            </a:r>
          </a:p>
          <a:p>
            <a:r>
              <a:rPr lang="en-GB"/>
              <a:t>What now?  - how the theme can impact outside of the worship</a:t>
            </a:r>
          </a:p>
          <a:p>
            <a:r>
              <a:rPr lang="en-GB"/>
              <a:t>Prayer</a:t>
            </a:r>
          </a:p>
          <a:p>
            <a:pPr marL="0" indent="0">
              <a:buNone/>
            </a:pPr>
            <a:endParaRPr lang="en-GB"/>
          </a:p>
          <a:p>
            <a:pPr marL="0" indent="0">
              <a:buNone/>
            </a:pPr>
            <a:r>
              <a:rPr lang="en-GB"/>
              <a:t>Under many of the slides there are accompanying notes. Please print the documents with notes pages to use them</a:t>
            </a:r>
          </a:p>
          <a:p>
            <a:pPr marL="0" indent="0">
              <a:buNone/>
            </a:pPr>
            <a:r>
              <a:rPr lang="en-GB"/>
              <a:t>Each worship is not a set amount of time, you can structure it in a way that works for your school and spend as little or as long as you see fit, you can also add to it using other resources.  </a:t>
            </a:r>
          </a:p>
          <a:p>
            <a:pPr marL="0" indent="0" algn="ctr">
              <a:buNone/>
            </a:pPr>
            <a:r>
              <a:rPr lang="en-GB"/>
              <a:t>If you have any questions please contact </a:t>
            </a:r>
            <a:r>
              <a:rPr lang="en-GB" u="sng">
                <a:hlinkClick r:id="rId2"/>
              </a:rPr>
              <a:t>lynsey.norris@lincoln.anglican.org</a:t>
            </a:r>
            <a:endParaRPr lang="en-GB"/>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95104" y="115974"/>
            <a:ext cx="978156" cy="970690"/>
          </a:xfrm>
          <a:prstGeom prst="rect">
            <a:avLst/>
          </a:prstGeom>
        </p:spPr>
      </p:pic>
    </p:spTree>
    <p:extLst>
      <p:ext uri="{BB962C8B-B14F-4D97-AF65-F5344CB8AC3E}">
        <p14:creationId xmlns:p14="http://schemas.microsoft.com/office/powerpoint/2010/main" val="8242379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a:solidFill>
                  <a:schemeClr val="accent1">
                    <a:lumMod val="90000"/>
                    <a:lumOff val="10000"/>
                  </a:schemeClr>
                </a:solidFill>
                <a:latin typeface="+mn-lt"/>
              </a:rPr>
              <a:t>Key Concept 3</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Picture 5">
            <a:extLst>
              <a:ext uri="{FF2B5EF4-FFF2-40B4-BE49-F238E27FC236}">
                <a16:creationId xmlns:a16="http://schemas.microsoft.com/office/drawing/2014/main" id="{0430E6B1-8D9D-481B-9F08-56549B8821FC}"/>
              </a:ext>
            </a:extLst>
          </p:cNvPr>
          <p:cNvPicPr/>
          <p:nvPr/>
        </p:nvPicPr>
        <p:blipFill>
          <a:blip r:embed="rId4">
            <a:extLst>
              <a:ext uri="{28A0092B-C50C-407E-A947-70E740481C1C}">
                <a14:useLocalDpi xmlns:a14="http://schemas.microsoft.com/office/drawing/2010/main" val="0"/>
              </a:ext>
            </a:extLst>
          </a:blip>
          <a:stretch>
            <a:fillRect/>
          </a:stretch>
        </p:blipFill>
        <p:spPr bwMode="auto">
          <a:xfrm>
            <a:off x="4118927" y="1690688"/>
            <a:ext cx="4139882" cy="4139882"/>
          </a:xfrm>
          <a:prstGeom prst="rect">
            <a:avLst/>
          </a:prstGeom>
          <a:noFill/>
          <a:ln>
            <a:noFill/>
          </a:ln>
        </p:spPr>
      </p:pic>
      <p:pic>
        <p:nvPicPr>
          <p:cNvPr id="9" name="Graphic 2">
            <a:extLst>
              <a:ext uri="{FF2B5EF4-FFF2-40B4-BE49-F238E27FC236}">
                <a16:creationId xmlns:a16="http://schemas.microsoft.com/office/drawing/2014/main" id="{F196CAF7-6DAE-4B45-98F7-9BA2EE282994}"/>
              </a:ext>
            </a:extLst>
          </p:cNvPr>
          <p:cNvPicPr/>
          <p:nvPr/>
        </p:nvPicPr>
        <p:blipFill rotWithShape="1">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l="30467" t="35435" r="30534" b="37284"/>
          <a:stretch/>
        </p:blipFill>
        <p:spPr bwMode="auto">
          <a:xfrm>
            <a:off x="326297" y="581933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943114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a:xfrm>
            <a:off x="838200" y="365125"/>
            <a:ext cx="10515600" cy="508635"/>
          </a:xfrm>
        </p:spPr>
        <p:txBody>
          <a:bodyPr>
            <a:normAutofit/>
          </a:bodyPr>
          <a:lstStyle/>
          <a:p>
            <a:r>
              <a:rPr lang="en-GB" sz="2400" b="1">
                <a:solidFill>
                  <a:schemeClr val="accent1">
                    <a:lumMod val="90000"/>
                    <a:lumOff val="10000"/>
                  </a:schemeClr>
                </a:solidFill>
                <a:latin typeface="+mn-lt"/>
              </a:rPr>
              <a:t>Before the Worship</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graphicFrame>
        <p:nvGraphicFramePr>
          <p:cNvPr id="4" name="Table 3">
            <a:extLst>
              <a:ext uri="{FF2B5EF4-FFF2-40B4-BE49-F238E27FC236}">
                <a16:creationId xmlns:a16="http://schemas.microsoft.com/office/drawing/2014/main" id="{166B125C-9B68-42C2-A89A-8D29921BD39C}"/>
              </a:ext>
            </a:extLst>
          </p:cNvPr>
          <p:cNvGraphicFramePr>
            <a:graphicFrameLocks noGrp="1"/>
          </p:cNvGraphicFramePr>
          <p:nvPr>
            <p:extLst>
              <p:ext uri="{D42A27DB-BD31-4B8C-83A1-F6EECF244321}">
                <p14:modId xmlns:p14="http://schemas.microsoft.com/office/powerpoint/2010/main" val="2053243958"/>
              </p:ext>
            </p:extLst>
          </p:nvPr>
        </p:nvGraphicFramePr>
        <p:xfrm>
          <a:off x="254759" y="984573"/>
          <a:ext cx="9976362" cy="5657850"/>
        </p:xfrm>
        <a:graphic>
          <a:graphicData uri="http://schemas.openxmlformats.org/drawingml/2006/table">
            <a:tbl>
              <a:tblPr firstRow="1" bandRow="1">
                <a:tableStyleId>{5940675A-B579-460E-94D1-54222C63F5DA}</a:tableStyleId>
              </a:tblPr>
              <a:tblGrid>
                <a:gridCol w="2375325">
                  <a:extLst>
                    <a:ext uri="{9D8B030D-6E8A-4147-A177-3AD203B41FA5}">
                      <a16:colId xmlns:a16="http://schemas.microsoft.com/office/drawing/2014/main" val="604210422"/>
                    </a:ext>
                  </a:extLst>
                </a:gridCol>
                <a:gridCol w="7601037">
                  <a:extLst>
                    <a:ext uri="{9D8B030D-6E8A-4147-A177-3AD203B41FA5}">
                      <a16:colId xmlns:a16="http://schemas.microsoft.com/office/drawing/2014/main" val="940939260"/>
                    </a:ext>
                  </a:extLst>
                </a:gridCol>
              </a:tblGrid>
              <a:tr h="285427">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b="1">
                          <a:solidFill>
                            <a:schemeClr val="accent6">
                              <a:lumMod val="50000"/>
                            </a:schemeClr>
                          </a:solidFill>
                          <a:latin typeface="Calibri" panose="020F0502020204030204" pitchFamily="34" charset="0"/>
                          <a:ea typeface="Calibri" panose="020F0502020204030204" pitchFamily="34" charset="0"/>
                          <a:cs typeface="Calibri" panose="020F0502020204030204" pitchFamily="34" charset="0"/>
                        </a:rPr>
                        <a:t>Background Information </a:t>
                      </a:r>
                    </a:p>
                    <a:p>
                      <a:endParaRPr lang="en-GB"/>
                    </a:p>
                  </a:txBody>
                  <a:tcPr/>
                </a:tc>
                <a:tc>
                  <a:txBody>
                    <a:bodyPr/>
                    <a:lstStyle/>
                    <a:p>
                      <a:r>
                        <a:rPr lang="en-GB" sz="1600" kern="1200">
                          <a:solidFill>
                            <a:schemeClr val="tx1"/>
                          </a:solidFill>
                          <a:effectLst/>
                          <a:latin typeface="+mn-lt"/>
                          <a:ea typeface="+mn-ea"/>
                          <a:cs typeface="+mn-cs"/>
                        </a:rPr>
                        <a:t>Just as the burning bush was rooted in holy ground, our schools are rooted with a Christian foundation, through Christian hope and the love of God</a:t>
                      </a:r>
                    </a:p>
                  </a:txBody>
                  <a:tcPr/>
                </a:tc>
                <a:extLst>
                  <a:ext uri="{0D108BD9-81ED-4DB2-BD59-A6C34878D82A}">
                    <a16:rowId xmlns:a16="http://schemas.microsoft.com/office/drawing/2014/main" val="661390890"/>
                  </a:ext>
                </a:extLst>
              </a:tr>
              <a:tr h="811716">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Biblical Teaching</a:t>
                      </a:r>
                      <a:endParaRPr lang="en-GB" sz="180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a:p>
                  </a:txBody>
                  <a:tcPr/>
                </a:tc>
                <a:tc>
                  <a:txBody>
                    <a:bodyPr/>
                    <a:lstStyle/>
                    <a:p>
                      <a:r>
                        <a:rPr lang="en-GB" sz="1600" kern="1200">
                          <a:solidFill>
                            <a:schemeClr val="tx1"/>
                          </a:solidFill>
                          <a:effectLst/>
                          <a:latin typeface="+mn-lt"/>
                          <a:ea typeface="+mn-ea"/>
                          <a:cs typeface="+mn-cs"/>
                        </a:rPr>
                        <a:t>Colossians 2:6-7</a:t>
                      </a:r>
                    </a:p>
                    <a:p>
                      <a:r>
                        <a:rPr lang="en-GB" sz="1600" i="1" kern="1200">
                          <a:solidFill>
                            <a:schemeClr val="tx1"/>
                          </a:solidFill>
                          <a:effectLst/>
                          <a:latin typeface="+mn-lt"/>
                          <a:ea typeface="+mn-ea"/>
                          <a:cs typeface="+mn-cs"/>
                        </a:rPr>
                        <a:t>So then, just as you received Christ Jesus as Lord, continue to live your lives in him,</a:t>
                      </a:r>
                      <a:r>
                        <a:rPr lang="en-GB" sz="1600" b="1" i="1" kern="1200" baseline="30000">
                          <a:solidFill>
                            <a:schemeClr val="tx1"/>
                          </a:solidFill>
                          <a:effectLst/>
                          <a:latin typeface="+mn-lt"/>
                          <a:ea typeface="+mn-ea"/>
                          <a:cs typeface="+mn-cs"/>
                        </a:rPr>
                        <a:t> </a:t>
                      </a:r>
                      <a:r>
                        <a:rPr lang="en-GB" sz="1600" i="1" kern="1200">
                          <a:solidFill>
                            <a:schemeClr val="tx1"/>
                          </a:solidFill>
                          <a:effectLst/>
                          <a:latin typeface="+mn-lt"/>
                          <a:ea typeface="+mn-ea"/>
                          <a:cs typeface="+mn-cs"/>
                        </a:rPr>
                        <a:t>rooted and built up in him, strengthened in the faith as you were taught, and overflowing with thankfulness.</a:t>
                      </a:r>
                      <a:endParaRPr lang="en-GB" sz="1600" kern="1200">
                        <a:solidFill>
                          <a:schemeClr val="tx1"/>
                        </a:solidFill>
                        <a:effectLst/>
                        <a:latin typeface="+mn-lt"/>
                        <a:ea typeface="+mn-ea"/>
                        <a:cs typeface="+mn-cs"/>
                      </a:endParaRPr>
                    </a:p>
                    <a:p>
                      <a:r>
                        <a:rPr lang="en-US" sz="1600" kern="1200">
                          <a:solidFill>
                            <a:schemeClr val="tx1"/>
                          </a:solidFill>
                          <a:effectLst/>
                          <a:latin typeface="+mn-lt"/>
                          <a:ea typeface="+mn-ea"/>
                          <a:cs typeface="+mn-cs"/>
                        </a:rPr>
                        <a:t>Church schools are rooted in partnerships (with the LDBE, one another, churches and families) rooted in Christian hope and rooted in the love of God.</a:t>
                      </a:r>
                      <a:endParaRPr lang="en-GB" sz="1600" kern="1200">
                        <a:solidFill>
                          <a:schemeClr val="tx1"/>
                        </a:solidFill>
                        <a:effectLst/>
                        <a:latin typeface="+mn-lt"/>
                        <a:ea typeface="+mn-ea"/>
                        <a:cs typeface="+mn-cs"/>
                      </a:endParaRPr>
                    </a:p>
                    <a:p>
                      <a:pPr marL="0" indent="0" algn="l">
                        <a:lnSpc>
                          <a:spcPct val="107000"/>
                        </a:lnSpc>
                        <a:spcAft>
                          <a:spcPts val="800"/>
                        </a:spcAft>
                        <a:buNone/>
                        <a:tabLst>
                          <a:tab pos="787400" algn="l"/>
                        </a:tabLst>
                      </a:pPr>
                      <a:endParaRPr lang="en-GB" sz="1100"/>
                    </a:p>
                  </a:txBody>
                  <a:tcPr/>
                </a:tc>
                <a:extLst>
                  <a:ext uri="{0D108BD9-81ED-4DB2-BD59-A6C34878D82A}">
                    <a16:rowId xmlns:a16="http://schemas.microsoft.com/office/drawing/2014/main" val="2139256836"/>
                  </a:ext>
                </a:extLst>
              </a:tr>
              <a:tr h="138673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b="1">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rPr>
                        <a:t>Background of the Concept and Personal Preparation </a:t>
                      </a:r>
                      <a:endParaRPr lang="en-GB" sz="1800">
                        <a:solidFill>
                          <a:schemeClr val="accent6">
                            <a:lumMod val="50000"/>
                          </a:schemeClr>
                        </a:solidFill>
                        <a:latin typeface="Calibri" panose="020F0502020204030204" pitchFamily="34" charset="0"/>
                        <a:ea typeface="Calibri" panose="020F0502020204030204" pitchFamily="34" charset="0"/>
                        <a:cs typeface="Times New Roman" panose="02020603050405020304" pitchFamily="18" charset="0"/>
                      </a:endParaRPr>
                    </a:p>
                    <a:p>
                      <a:endParaRPr lang="en-GB" sz="1200"/>
                    </a:p>
                  </a:txBody>
                  <a:tcPr/>
                </a:tc>
                <a:tc>
                  <a:txBody>
                    <a:bodyPr/>
                    <a:lstStyle/>
                    <a:p>
                      <a:r>
                        <a:rPr lang="en-US" sz="1600" b="1" kern="1200">
                          <a:solidFill>
                            <a:schemeClr val="tx1"/>
                          </a:solidFill>
                          <a:effectLst/>
                          <a:latin typeface="+mn-lt"/>
                          <a:ea typeface="+mn-ea"/>
                          <a:cs typeface="+mn-cs"/>
                        </a:rPr>
                        <a:t>Quote:</a:t>
                      </a:r>
                      <a:r>
                        <a:rPr lang="en-US" sz="1600" kern="1200">
                          <a:solidFill>
                            <a:schemeClr val="tx1"/>
                          </a:solidFill>
                          <a:effectLst/>
                          <a:latin typeface="+mn-lt"/>
                          <a:ea typeface="+mn-ea"/>
                          <a:cs typeface="+mn-cs"/>
                        </a:rPr>
                        <a:t> </a:t>
                      </a:r>
                      <a:r>
                        <a:rPr lang="en-GB" sz="1600" kern="1200">
                          <a:solidFill>
                            <a:schemeClr val="tx1"/>
                          </a:solidFill>
                          <a:effectLst/>
                          <a:latin typeface="+mn-lt"/>
                          <a:ea typeface="+mn-ea"/>
                          <a:cs typeface="+mn-cs"/>
                        </a:rPr>
                        <a:t>‘</a:t>
                      </a:r>
                      <a:r>
                        <a:rPr lang="en-US" sz="1600" kern="1200">
                          <a:solidFill>
                            <a:schemeClr val="tx1"/>
                          </a:solidFill>
                          <a:effectLst/>
                          <a:latin typeface="+mn-lt"/>
                          <a:ea typeface="+mn-ea"/>
                          <a:cs typeface="+mn-cs"/>
                        </a:rPr>
                        <a:t>To be rooted is perhaps the most important and least recognized need of the human soul.’  Simone Weil</a:t>
                      </a:r>
                      <a:endParaRPr lang="en-GB" sz="1600" kern="1200">
                        <a:solidFill>
                          <a:schemeClr val="tx1"/>
                        </a:solidFill>
                        <a:effectLst/>
                        <a:latin typeface="+mn-lt"/>
                        <a:ea typeface="+mn-ea"/>
                        <a:cs typeface="+mn-cs"/>
                      </a:endParaRPr>
                    </a:p>
                    <a:p>
                      <a:r>
                        <a:rPr lang="en-US" sz="1600" b="1" kern="1200">
                          <a:solidFill>
                            <a:schemeClr val="tx1"/>
                          </a:solidFill>
                          <a:effectLst/>
                          <a:latin typeface="+mn-lt"/>
                          <a:ea typeface="+mn-ea"/>
                          <a:cs typeface="+mn-cs"/>
                        </a:rPr>
                        <a:t>Discover: </a:t>
                      </a:r>
                      <a:r>
                        <a:rPr lang="en-US" sz="1600" kern="1200">
                          <a:solidFill>
                            <a:schemeClr val="tx1"/>
                          </a:solidFill>
                          <a:effectLst/>
                          <a:latin typeface="+mn-lt"/>
                          <a:ea typeface="+mn-ea"/>
                          <a:cs typeface="+mn-cs"/>
                        </a:rPr>
                        <a:t>What are you rooted in, what keeps you from falling over, what feeds you, what supports you? </a:t>
                      </a:r>
                      <a:endParaRPr lang="en-GB" sz="1600" kern="1200">
                        <a:solidFill>
                          <a:schemeClr val="tx1"/>
                        </a:solidFill>
                        <a:effectLst/>
                        <a:latin typeface="+mn-lt"/>
                        <a:ea typeface="+mn-ea"/>
                        <a:cs typeface="+mn-cs"/>
                      </a:endParaRPr>
                    </a:p>
                    <a:p>
                      <a:r>
                        <a:rPr lang="en-US" sz="1600" b="1" kern="1200">
                          <a:solidFill>
                            <a:schemeClr val="tx1"/>
                          </a:solidFill>
                          <a:effectLst/>
                          <a:latin typeface="+mn-lt"/>
                          <a:ea typeface="+mn-ea"/>
                          <a:cs typeface="+mn-cs"/>
                        </a:rPr>
                        <a:t>Explore:</a:t>
                      </a:r>
                      <a:r>
                        <a:rPr lang="en-US" sz="1600" kern="1200">
                          <a:solidFill>
                            <a:schemeClr val="tx1"/>
                          </a:solidFill>
                          <a:effectLst/>
                          <a:latin typeface="+mn-lt"/>
                          <a:ea typeface="+mn-ea"/>
                          <a:cs typeface="+mn-cs"/>
                        </a:rPr>
                        <a:t> Find out the importance of being rooted in Jesus for Christians </a:t>
                      </a:r>
                      <a:r>
                        <a:rPr lang="en-US" sz="1600" u="sng" kern="1200">
                          <a:solidFill>
                            <a:schemeClr val="tx1"/>
                          </a:solidFill>
                          <a:effectLst/>
                          <a:latin typeface="+mn-lt"/>
                          <a:ea typeface="+mn-ea"/>
                          <a:cs typeface="+mn-cs"/>
                          <a:hlinkClick r:id="rId4"/>
                        </a:rPr>
                        <a:t>https://www.jcblog.net/colossians/2/6-7-just-as-you-received-christ-continue-to-live</a:t>
                      </a:r>
                      <a:r>
                        <a:rPr lang="en-US" sz="1600" kern="1200">
                          <a:solidFill>
                            <a:schemeClr val="tx1"/>
                          </a:solidFill>
                          <a:effectLst/>
                          <a:latin typeface="+mn-lt"/>
                          <a:ea typeface="+mn-ea"/>
                          <a:cs typeface="+mn-cs"/>
                        </a:rPr>
                        <a:t> </a:t>
                      </a:r>
                      <a:endParaRPr lang="en-GB" sz="1600" kern="1200">
                        <a:solidFill>
                          <a:schemeClr val="tx1"/>
                        </a:solidFill>
                        <a:effectLst/>
                        <a:latin typeface="+mn-lt"/>
                        <a:ea typeface="+mn-ea"/>
                        <a:cs typeface="+mn-cs"/>
                      </a:endParaRPr>
                    </a:p>
                    <a:p>
                      <a:r>
                        <a:rPr lang="en-US" sz="1600" b="1" kern="1200">
                          <a:solidFill>
                            <a:schemeClr val="tx1"/>
                          </a:solidFill>
                          <a:effectLst/>
                          <a:latin typeface="+mn-lt"/>
                          <a:ea typeface="+mn-ea"/>
                          <a:cs typeface="+mn-cs"/>
                        </a:rPr>
                        <a:t>Listen: </a:t>
                      </a:r>
                      <a:r>
                        <a:rPr lang="en-US" sz="1600" kern="1200">
                          <a:solidFill>
                            <a:schemeClr val="tx1"/>
                          </a:solidFill>
                          <a:effectLst/>
                          <a:latin typeface="+mn-lt"/>
                          <a:ea typeface="+mn-ea"/>
                          <a:cs typeface="+mn-cs"/>
                        </a:rPr>
                        <a:t>As you prepare listen to the song ‘Cornerstone’ which speaks of Jesus being the cornerstone in life and a Christian’s life being built on him. Historically, the cornerstone was the most important part of any building. The total weight of an edifice rested on this particular stone, which, if removed, would collapse the whole structure. The cornerstone was also the key to keeping the walls straight </a:t>
                      </a:r>
                      <a:r>
                        <a:rPr lang="en-US" sz="1600" u="sng" kern="1200">
                          <a:solidFill>
                            <a:schemeClr val="tx1"/>
                          </a:solidFill>
                          <a:effectLst/>
                          <a:latin typeface="+mn-lt"/>
                          <a:ea typeface="+mn-ea"/>
                          <a:cs typeface="+mn-cs"/>
                          <a:hlinkClick r:id="rId5"/>
                        </a:rPr>
                        <a:t>https://www.youtube.com/watch?v=izrk-erhDdk</a:t>
                      </a:r>
                      <a:r>
                        <a:rPr lang="en-US" sz="1600" b="1" kern="1200">
                          <a:solidFill>
                            <a:schemeClr val="tx1"/>
                          </a:solidFill>
                          <a:effectLst/>
                          <a:latin typeface="+mn-lt"/>
                          <a:ea typeface="+mn-ea"/>
                          <a:cs typeface="+mn-cs"/>
                        </a:rPr>
                        <a:t> </a:t>
                      </a:r>
                      <a:endParaRPr lang="en-GB" sz="1600" kern="1200">
                        <a:solidFill>
                          <a:schemeClr val="tx1"/>
                        </a:solidFill>
                        <a:effectLst/>
                        <a:latin typeface="+mn-lt"/>
                        <a:ea typeface="+mn-ea"/>
                        <a:cs typeface="+mn-cs"/>
                      </a:endParaRPr>
                    </a:p>
                  </a:txBody>
                  <a:tcPr/>
                </a:tc>
                <a:extLst>
                  <a:ext uri="{0D108BD9-81ED-4DB2-BD59-A6C34878D82A}">
                    <a16:rowId xmlns:a16="http://schemas.microsoft.com/office/drawing/2014/main" val="3396130060"/>
                  </a:ext>
                </a:extLst>
              </a:tr>
            </a:tbl>
          </a:graphicData>
        </a:graphic>
      </p:graphicFrame>
    </p:spTree>
    <p:extLst>
      <p:ext uri="{BB962C8B-B14F-4D97-AF65-F5344CB8AC3E}">
        <p14:creationId xmlns:p14="http://schemas.microsoft.com/office/powerpoint/2010/main" val="32539869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a:solidFill>
                  <a:schemeClr val="accent2">
                    <a:lumMod val="50000"/>
                  </a:schemeClr>
                </a:solidFill>
                <a:latin typeface="+mn-lt"/>
              </a:rPr>
              <a:t>Quote</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a:xfrm>
            <a:off x="838200" y="1825625"/>
            <a:ext cx="5044126" cy="4351338"/>
          </a:xfrm>
        </p:spPr>
        <p:txBody>
          <a:bodyPr>
            <a:normAutofit/>
          </a:bodyPr>
          <a:lstStyle/>
          <a:p>
            <a:pPr marL="0" indent="0">
              <a:buNone/>
            </a:pPr>
            <a:r>
              <a:rPr lang="en-US"/>
              <a:t>“To be rooted is perhaps the most important and least recognized need of the human soul.” </a:t>
            </a:r>
          </a:p>
          <a:p>
            <a:pPr marL="0" indent="0">
              <a:buNone/>
            </a:pPr>
            <a:r>
              <a:rPr lang="en-US"/>
              <a:t>Simone Weil</a:t>
            </a:r>
          </a:p>
          <a:p>
            <a:pPr marL="0" indent="0">
              <a:buNone/>
            </a:pPr>
            <a:r>
              <a:rPr lang="en-US" sz="2000"/>
              <a:t>French Philosopher</a:t>
            </a:r>
            <a:endParaRPr lang="en-GB" sz="2000"/>
          </a:p>
          <a:p>
            <a:pPr marL="0" indent="0" fontAlgn="base">
              <a:buNone/>
            </a:pPr>
            <a:br>
              <a:rPr lang="en-US"/>
            </a:b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5" name="Rectangle: Rounded Corners 4">
            <a:extLst>
              <a:ext uri="{FF2B5EF4-FFF2-40B4-BE49-F238E27FC236}">
                <a16:creationId xmlns:a16="http://schemas.microsoft.com/office/drawing/2014/main" id="{9DA0BC97-A3DD-4E26-9437-D3B0A2C699DA}"/>
              </a:ext>
            </a:extLst>
          </p:cNvPr>
          <p:cNvSpPr/>
          <p:nvPr/>
        </p:nvSpPr>
        <p:spPr>
          <a:xfrm>
            <a:off x="7371761" y="2262433"/>
            <a:ext cx="4194928" cy="3619893"/>
          </a:xfrm>
          <a:prstGeom prst="roundRect">
            <a:avLst/>
          </a:prstGeom>
        </p:spPr>
        <p:style>
          <a:lnRef idx="0">
            <a:schemeClr val="accent2"/>
          </a:lnRef>
          <a:fillRef idx="3">
            <a:schemeClr val="accent2"/>
          </a:fillRef>
          <a:effectRef idx="3">
            <a:schemeClr val="accent2"/>
          </a:effectRef>
          <a:fontRef idx="minor">
            <a:schemeClr val="lt1"/>
          </a:fontRef>
        </p:style>
        <p:txBody>
          <a:bodyPr rtlCol="0" anchor="ctr"/>
          <a:lstStyle/>
          <a:p>
            <a:pPr algn="ctr"/>
            <a:r>
              <a:rPr lang="en-GB" sz="2800"/>
              <a:t>What does this quote mean? </a:t>
            </a:r>
          </a:p>
          <a:p>
            <a:pPr algn="ctr"/>
            <a:r>
              <a:rPr lang="en-GB" sz="2800"/>
              <a:t>Do you agree?  </a:t>
            </a:r>
          </a:p>
          <a:p>
            <a:pPr algn="ctr"/>
            <a:r>
              <a:rPr lang="en-GB" sz="2800"/>
              <a:t>Do you feel rooted somewhere? </a:t>
            </a:r>
          </a:p>
        </p:txBody>
      </p:sp>
      <p:pic>
        <p:nvPicPr>
          <p:cNvPr id="6" name="Picture 5">
            <a:extLst>
              <a:ext uri="{FF2B5EF4-FFF2-40B4-BE49-F238E27FC236}">
                <a16:creationId xmlns:a16="http://schemas.microsoft.com/office/drawing/2014/main" id="{D2C1B7B2-4708-4D8B-A5A5-15B3017A5B36}"/>
              </a:ext>
            </a:extLst>
          </p:cNvPr>
          <p:cNvPicPr>
            <a:picLocks noChangeAspect="1"/>
          </p:cNvPicPr>
          <p:nvPr/>
        </p:nvPicPr>
        <p:blipFill rotWithShape="1">
          <a:blip r:embed="rId4"/>
          <a:srcRect l="28068" r="14017"/>
          <a:stretch/>
        </p:blipFill>
        <p:spPr>
          <a:xfrm>
            <a:off x="3858148" y="4164496"/>
            <a:ext cx="2768895" cy="2147404"/>
          </a:xfrm>
          <a:prstGeom prst="rect">
            <a:avLst/>
          </a:prstGeom>
        </p:spPr>
      </p:pic>
    </p:spTree>
    <p:extLst>
      <p:ext uri="{BB962C8B-B14F-4D97-AF65-F5344CB8AC3E}">
        <p14:creationId xmlns:p14="http://schemas.microsoft.com/office/powerpoint/2010/main" val="275906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57E41A-7B8B-48D2-841E-545FC501664E}"/>
              </a:ext>
            </a:extLst>
          </p:cNvPr>
          <p:cNvSpPr>
            <a:spLocks noGrp="1"/>
          </p:cNvSpPr>
          <p:nvPr>
            <p:ph type="title"/>
          </p:nvPr>
        </p:nvSpPr>
        <p:spPr/>
        <p:txBody>
          <a:bodyPr/>
          <a:lstStyle/>
          <a:p>
            <a:endParaRPr lang="en-GB"/>
          </a:p>
        </p:txBody>
      </p:sp>
      <p:pic>
        <p:nvPicPr>
          <p:cNvPr id="13" name="Online Media 12" title="Root Functions">
            <a:hlinkClick r:id="" action="ppaction://media"/>
            <a:extLst>
              <a:ext uri="{FF2B5EF4-FFF2-40B4-BE49-F238E27FC236}">
                <a16:creationId xmlns:a16="http://schemas.microsoft.com/office/drawing/2014/main" id="{1A88F7C4-1461-442A-A68B-1384FA34472C}"/>
              </a:ext>
            </a:extLst>
          </p:cNvPr>
          <p:cNvPicPr>
            <a:picLocks noGrp="1" noRot="1" noChangeAspect="1"/>
          </p:cNvPicPr>
          <p:nvPr>
            <p:ph idx="1"/>
            <a:videoFile r:link="rId1"/>
          </p:nvPr>
        </p:nvPicPr>
        <p:blipFill>
          <a:blip r:embed="rId4"/>
          <a:stretch>
            <a:fillRect/>
          </a:stretch>
        </p:blipFill>
        <p:spPr>
          <a:xfrm>
            <a:off x="991892" y="574406"/>
            <a:ext cx="9763932" cy="5492211"/>
          </a:xfrm>
          <a:prstGeom prst="rect">
            <a:avLst/>
          </a:prstGeom>
        </p:spPr>
      </p:pic>
    </p:spTree>
    <p:extLst>
      <p:ext uri="{BB962C8B-B14F-4D97-AF65-F5344CB8AC3E}">
        <p14:creationId xmlns:p14="http://schemas.microsoft.com/office/powerpoint/2010/main" val="42052598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25C574-D17D-4C9F-A374-DE92793EB2B9}"/>
              </a:ext>
            </a:extLst>
          </p:cNvPr>
          <p:cNvSpPr>
            <a:spLocks noGrp="1"/>
          </p:cNvSpPr>
          <p:nvPr>
            <p:ph type="title"/>
          </p:nvPr>
        </p:nvSpPr>
        <p:spPr/>
        <p:txBody>
          <a:bodyPr/>
          <a:lstStyle/>
          <a:p>
            <a:r>
              <a:rPr lang="en-GB" b="1">
                <a:solidFill>
                  <a:schemeClr val="accent1">
                    <a:lumMod val="90000"/>
                    <a:lumOff val="10000"/>
                  </a:schemeClr>
                </a:solidFill>
                <a:latin typeface="+mn-lt"/>
              </a:rPr>
              <a:t>Discuss</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sz="half" idx="1"/>
          </p:nvPr>
        </p:nvSpPr>
        <p:spPr/>
        <p:txBody>
          <a:bodyPr>
            <a:normAutofit lnSpcReduction="10000"/>
          </a:bodyPr>
          <a:lstStyle/>
          <a:p>
            <a:pPr marL="0" indent="0" fontAlgn="base">
              <a:buNone/>
            </a:pPr>
            <a:endParaRPr lang="en-US"/>
          </a:p>
          <a:p>
            <a:pPr marL="0" indent="0" fontAlgn="base">
              <a:buNone/>
            </a:pPr>
            <a:endParaRPr lang="en-US"/>
          </a:p>
          <a:p>
            <a:pPr marL="0" indent="0" fontAlgn="base">
              <a:buNone/>
            </a:pPr>
            <a:br>
              <a:rPr lang="en-US"/>
            </a:b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endParaRPr lang="en-GB"/>
          </a:p>
        </p:txBody>
      </p:sp>
      <p:sp>
        <p:nvSpPr>
          <p:cNvPr id="8" name="Content Placeholder 7">
            <a:extLst>
              <a:ext uri="{FF2B5EF4-FFF2-40B4-BE49-F238E27FC236}">
                <a16:creationId xmlns:a16="http://schemas.microsoft.com/office/drawing/2014/main" id="{6C73834E-F5A5-46D2-9066-1E08ECBD7587}"/>
              </a:ext>
            </a:extLst>
          </p:cNvPr>
          <p:cNvSpPr>
            <a:spLocks noGrp="1"/>
          </p:cNvSpPr>
          <p:nvPr>
            <p:ph sz="half" idx="2"/>
          </p:nvPr>
        </p:nvSpPr>
        <p:spPr/>
        <p:txBody>
          <a:bodyPr>
            <a:normAutofit lnSpcReduction="10000"/>
          </a:bodyPr>
          <a:lstStyle/>
          <a:p>
            <a:pPr lvl="0"/>
            <a:r>
              <a:rPr lang="en-US">
                <a:solidFill>
                  <a:schemeClr val="accent1">
                    <a:lumMod val="90000"/>
                    <a:lumOff val="10000"/>
                  </a:schemeClr>
                </a:solidFill>
              </a:rPr>
              <a:t>How does our school keep us anchored?</a:t>
            </a:r>
            <a:endParaRPr lang="en-GB">
              <a:solidFill>
                <a:schemeClr val="accent1">
                  <a:lumMod val="90000"/>
                  <a:lumOff val="10000"/>
                </a:schemeClr>
              </a:solidFill>
            </a:endParaRPr>
          </a:p>
          <a:p>
            <a:pPr lvl="0"/>
            <a:r>
              <a:rPr lang="en-US">
                <a:solidFill>
                  <a:schemeClr val="accent1">
                    <a:lumMod val="90000"/>
                    <a:lumOff val="10000"/>
                  </a:schemeClr>
                </a:solidFill>
              </a:rPr>
              <a:t>How does our school help me stand tall and not fall over?</a:t>
            </a:r>
            <a:endParaRPr lang="en-GB">
              <a:solidFill>
                <a:schemeClr val="accent1">
                  <a:lumMod val="90000"/>
                  <a:lumOff val="10000"/>
                </a:schemeClr>
              </a:solidFill>
            </a:endParaRPr>
          </a:p>
          <a:p>
            <a:pPr lvl="0"/>
            <a:r>
              <a:rPr lang="en-US">
                <a:solidFill>
                  <a:schemeClr val="accent1">
                    <a:lumMod val="90000"/>
                    <a:lumOff val="10000"/>
                  </a:schemeClr>
                </a:solidFill>
              </a:rPr>
              <a:t>What ‘nutrients’ does our school give us so we can survive?</a:t>
            </a:r>
            <a:endParaRPr lang="en-GB">
              <a:solidFill>
                <a:schemeClr val="accent1">
                  <a:lumMod val="90000"/>
                  <a:lumOff val="10000"/>
                </a:schemeClr>
              </a:solidFill>
            </a:endParaRPr>
          </a:p>
          <a:p>
            <a:pPr lvl="0"/>
            <a:r>
              <a:rPr lang="en-US">
                <a:solidFill>
                  <a:schemeClr val="accent1">
                    <a:lumMod val="90000"/>
                    <a:lumOff val="10000"/>
                  </a:schemeClr>
                </a:solidFill>
              </a:rPr>
              <a:t>How does our school give everyone support?</a:t>
            </a:r>
            <a:endParaRPr lang="en-GB">
              <a:solidFill>
                <a:schemeClr val="accent1">
                  <a:lumMod val="90000"/>
                  <a:lumOff val="10000"/>
                </a:schemeClr>
              </a:solidFill>
            </a:endParaRPr>
          </a:p>
          <a:p>
            <a:pPr lvl="0"/>
            <a:r>
              <a:rPr lang="en-US">
                <a:solidFill>
                  <a:schemeClr val="accent1">
                    <a:lumMod val="90000"/>
                    <a:lumOff val="10000"/>
                  </a:schemeClr>
                </a:solidFill>
              </a:rPr>
              <a:t>How does our school help us grow?</a:t>
            </a:r>
            <a:endParaRPr lang="en-GB">
              <a:solidFill>
                <a:schemeClr val="accent1">
                  <a:lumMod val="90000"/>
                  <a:lumOff val="10000"/>
                </a:schemeClr>
              </a:solidFill>
            </a:endParaRPr>
          </a:p>
          <a:p>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9" name="Rectangle: Rounded Corners 8">
            <a:extLst>
              <a:ext uri="{FF2B5EF4-FFF2-40B4-BE49-F238E27FC236}">
                <a16:creationId xmlns:a16="http://schemas.microsoft.com/office/drawing/2014/main" id="{0BECE779-6DE1-48CA-BC5C-A0D8DE151F15}"/>
              </a:ext>
            </a:extLst>
          </p:cNvPr>
          <p:cNvSpPr/>
          <p:nvPr/>
        </p:nvSpPr>
        <p:spPr>
          <a:xfrm>
            <a:off x="838200" y="1913574"/>
            <a:ext cx="4570708" cy="3185368"/>
          </a:xfrm>
          <a:prstGeom prst="round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fontAlgn="base"/>
            <a:r>
              <a:rPr lang="en-US" sz="3200"/>
              <a:t>Do you know the roots of this school? </a:t>
            </a:r>
          </a:p>
          <a:p>
            <a:pPr algn="ctr" fontAlgn="base"/>
            <a:r>
              <a:rPr lang="en-US" sz="3200"/>
              <a:t>What does it mean to be a Church of England school?</a:t>
            </a:r>
          </a:p>
        </p:txBody>
      </p:sp>
    </p:spTree>
    <p:extLst>
      <p:ext uri="{BB962C8B-B14F-4D97-AF65-F5344CB8AC3E}">
        <p14:creationId xmlns:p14="http://schemas.microsoft.com/office/powerpoint/2010/main" val="36803128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a:solidFill>
                  <a:schemeClr val="accent1">
                    <a:lumMod val="90000"/>
                    <a:lumOff val="10000"/>
                  </a:schemeClr>
                </a:solidFill>
                <a:latin typeface="+mn-lt"/>
              </a:rPr>
              <a:t>What does the Bible say?</a:t>
            </a: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4" name="TextBox 3">
            <a:extLst>
              <a:ext uri="{FF2B5EF4-FFF2-40B4-BE49-F238E27FC236}">
                <a16:creationId xmlns:a16="http://schemas.microsoft.com/office/drawing/2014/main" id="{A2166028-9E12-46AC-AED3-C0382EE0C630}"/>
              </a:ext>
            </a:extLst>
          </p:cNvPr>
          <p:cNvSpPr txBox="1"/>
          <p:nvPr/>
        </p:nvSpPr>
        <p:spPr>
          <a:xfrm>
            <a:off x="1023392" y="1913574"/>
            <a:ext cx="10662330" cy="3970318"/>
          </a:xfrm>
          <a:prstGeom prst="rect">
            <a:avLst/>
          </a:prstGeom>
          <a:noFill/>
        </p:spPr>
        <p:txBody>
          <a:bodyPr wrap="square" rtlCol="0">
            <a:spAutoFit/>
          </a:bodyPr>
          <a:lstStyle/>
          <a:p>
            <a:pPr algn="ctr"/>
            <a:r>
              <a:rPr lang="en-GB" sz="2800">
                <a:solidFill>
                  <a:schemeClr val="accent1">
                    <a:lumMod val="90000"/>
                    <a:lumOff val="10000"/>
                  </a:schemeClr>
                </a:solidFill>
              </a:rPr>
              <a:t>Colossians 2:6-7</a:t>
            </a:r>
          </a:p>
          <a:p>
            <a:pPr algn="ctr"/>
            <a:r>
              <a:rPr lang="en-GB" sz="2800" i="1">
                <a:solidFill>
                  <a:schemeClr val="accent1">
                    <a:lumMod val="90000"/>
                    <a:lumOff val="10000"/>
                  </a:schemeClr>
                </a:solidFill>
              </a:rPr>
              <a:t>So then, just as you received Christ Jesus as Lord, continue to live your lives in him,</a:t>
            </a:r>
            <a:r>
              <a:rPr lang="en-GB" sz="2800" b="1" i="1" baseline="30000">
                <a:solidFill>
                  <a:schemeClr val="accent1">
                    <a:lumMod val="90000"/>
                    <a:lumOff val="10000"/>
                  </a:schemeClr>
                </a:solidFill>
              </a:rPr>
              <a:t> </a:t>
            </a:r>
            <a:r>
              <a:rPr lang="en-GB" sz="2800" i="1">
                <a:solidFill>
                  <a:schemeClr val="accent1">
                    <a:lumMod val="90000"/>
                    <a:lumOff val="10000"/>
                  </a:schemeClr>
                </a:solidFill>
              </a:rPr>
              <a:t>rooted and built up in him, strengthened in the faith as you were taught, and overflowing with thankfulness.</a:t>
            </a:r>
          </a:p>
          <a:p>
            <a:pPr algn="ctr"/>
            <a:endParaRPr lang="en-GB" sz="2800" i="1">
              <a:solidFill>
                <a:schemeClr val="accent1">
                  <a:lumMod val="90000"/>
                  <a:lumOff val="10000"/>
                </a:schemeClr>
              </a:solidFill>
            </a:endParaRPr>
          </a:p>
          <a:p>
            <a:pPr algn="ctr"/>
            <a:endParaRPr lang="en-GB" sz="2800" i="1">
              <a:solidFill>
                <a:schemeClr val="accent1">
                  <a:lumMod val="90000"/>
                  <a:lumOff val="10000"/>
                </a:schemeClr>
              </a:solidFill>
            </a:endParaRPr>
          </a:p>
          <a:p>
            <a:pPr algn="ctr"/>
            <a:endParaRPr lang="en-GB" sz="2800" i="1">
              <a:solidFill>
                <a:schemeClr val="accent1">
                  <a:lumMod val="90000"/>
                  <a:lumOff val="10000"/>
                </a:schemeClr>
              </a:solidFill>
            </a:endParaRPr>
          </a:p>
          <a:p>
            <a:pPr algn="ctr"/>
            <a:r>
              <a:rPr lang="en-GB" sz="2800">
                <a:solidFill>
                  <a:schemeClr val="accent1">
                    <a:lumMod val="90000"/>
                    <a:lumOff val="10000"/>
                  </a:schemeClr>
                </a:solidFill>
              </a:rPr>
              <a:t>Christians believe they should root themselves in Jesus</a:t>
            </a:r>
          </a:p>
          <a:p>
            <a:pPr algn="ctr"/>
            <a:r>
              <a:rPr lang="en-GB" sz="2800">
                <a:solidFill>
                  <a:schemeClr val="accent1">
                    <a:lumMod val="90000"/>
                    <a:lumOff val="10000"/>
                  </a:schemeClr>
                </a:solidFill>
              </a:rPr>
              <a:t>How do they do this?</a:t>
            </a:r>
          </a:p>
        </p:txBody>
      </p:sp>
      <p:pic>
        <p:nvPicPr>
          <p:cNvPr id="8" name="Picture 7">
            <a:extLst>
              <a:ext uri="{FF2B5EF4-FFF2-40B4-BE49-F238E27FC236}">
                <a16:creationId xmlns:a16="http://schemas.microsoft.com/office/drawing/2014/main" id="{48FA0717-1F89-49B0-9650-86F20AC5461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8356" y="6272340"/>
            <a:ext cx="805036" cy="441070"/>
          </a:xfrm>
          <a:prstGeom prst="rect">
            <a:avLst/>
          </a:prstGeom>
        </p:spPr>
      </p:pic>
      <p:pic>
        <p:nvPicPr>
          <p:cNvPr id="3" name="Picture 2">
            <a:extLst>
              <a:ext uri="{FF2B5EF4-FFF2-40B4-BE49-F238E27FC236}">
                <a16:creationId xmlns:a16="http://schemas.microsoft.com/office/drawing/2014/main" id="{D0677F49-927E-4E4F-8E87-BE05940B4B7F}"/>
              </a:ext>
            </a:extLst>
          </p:cNvPr>
          <p:cNvPicPr>
            <a:picLocks noChangeAspect="1"/>
          </p:cNvPicPr>
          <p:nvPr/>
        </p:nvPicPr>
        <p:blipFill>
          <a:blip r:embed="rId5"/>
          <a:stretch>
            <a:fillRect/>
          </a:stretch>
        </p:blipFill>
        <p:spPr>
          <a:xfrm>
            <a:off x="9429174" y="4758193"/>
            <a:ext cx="2544470" cy="2544470"/>
          </a:xfrm>
          <a:prstGeom prst="rect">
            <a:avLst/>
          </a:prstGeom>
        </p:spPr>
      </p:pic>
    </p:spTree>
    <p:extLst>
      <p:ext uri="{BB962C8B-B14F-4D97-AF65-F5344CB8AC3E}">
        <p14:creationId xmlns:p14="http://schemas.microsoft.com/office/powerpoint/2010/main" val="1779607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a:solidFill>
                  <a:schemeClr val="accent1">
                    <a:lumMod val="90000"/>
                    <a:lumOff val="10000"/>
                  </a:schemeClr>
                </a:solidFill>
                <a:latin typeface="+mn-lt"/>
              </a:rPr>
              <a:t>What about today?</a:t>
            </a:r>
            <a:endParaRPr lang="en-GB" b="1">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pPr marL="0" indent="0" algn="ctr">
              <a:spcAft>
                <a:spcPts val="0"/>
              </a:spcAft>
              <a:buNone/>
            </a:pPr>
            <a:endParaRPr lang="en-GB" sz="2300">
              <a:latin typeface="Calibri" panose="020F0502020204030204" pitchFamily="34" charset="0"/>
              <a:ea typeface="Calibri" panose="020F0502020204030204" pitchFamily="34" charset="0"/>
            </a:endParaRPr>
          </a:p>
          <a:p>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4" name="TextBox 3">
            <a:extLst>
              <a:ext uri="{FF2B5EF4-FFF2-40B4-BE49-F238E27FC236}">
                <a16:creationId xmlns:a16="http://schemas.microsoft.com/office/drawing/2014/main" id="{A2166028-9E12-46AC-AED3-C0382EE0C630}"/>
              </a:ext>
            </a:extLst>
          </p:cNvPr>
          <p:cNvSpPr txBox="1"/>
          <p:nvPr/>
        </p:nvSpPr>
        <p:spPr>
          <a:xfrm>
            <a:off x="6509288" y="1913574"/>
            <a:ext cx="5176434" cy="2062103"/>
          </a:xfrm>
          <a:prstGeom prst="rect">
            <a:avLst/>
          </a:prstGeom>
          <a:noFill/>
        </p:spPr>
        <p:txBody>
          <a:bodyPr wrap="square" rtlCol="0">
            <a:spAutoFit/>
          </a:bodyPr>
          <a:lstStyle/>
          <a:p>
            <a:pPr algn="ctr"/>
            <a:r>
              <a:rPr lang="en-US" sz="3200" err="1"/>
              <a:t>Bukayo</a:t>
            </a:r>
            <a:r>
              <a:rPr lang="en-US" sz="3200"/>
              <a:t> Saka plays as a midfielder for Premier League club Arsenal and the England national team.</a:t>
            </a:r>
            <a:r>
              <a:rPr lang="en-US"/>
              <a:t> </a:t>
            </a:r>
            <a:endParaRPr lang="en-GB" sz="2800"/>
          </a:p>
        </p:txBody>
      </p:sp>
      <p:pic>
        <p:nvPicPr>
          <p:cNvPr id="3" name="Picture 2">
            <a:extLst>
              <a:ext uri="{FF2B5EF4-FFF2-40B4-BE49-F238E27FC236}">
                <a16:creationId xmlns:a16="http://schemas.microsoft.com/office/drawing/2014/main" id="{F132181E-0798-4AC5-B41A-B277D4ACDE8C}"/>
              </a:ext>
            </a:extLst>
          </p:cNvPr>
          <p:cNvPicPr>
            <a:picLocks noChangeAspect="1"/>
          </p:cNvPicPr>
          <p:nvPr/>
        </p:nvPicPr>
        <p:blipFill>
          <a:blip r:embed="rId5"/>
          <a:stretch>
            <a:fillRect/>
          </a:stretch>
        </p:blipFill>
        <p:spPr>
          <a:xfrm>
            <a:off x="9824824" y="4253371"/>
            <a:ext cx="1694937" cy="2239504"/>
          </a:xfrm>
          <a:prstGeom prst="rect">
            <a:avLst/>
          </a:prstGeom>
        </p:spPr>
      </p:pic>
      <p:pic>
        <p:nvPicPr>
          <p:cNvPr id="5" name="Online Media 4" title="Bukayo Saka loves his Bible and GOD">
            <a:hlinkClick r:id="" action="ppaction://media"/>
            <a:extLst>
              <a:ext uri="{FF2B5EF4-FFF2-40B4-BE49-F238E27FC236}">
                <a16:creationId xmlns:a16="http://schemas.microsoft.com/office/drawing/2014/main" id="{689BE4A7-DFC0-40C9-8AEB-90351D9D8F84}"/>
              </a:ext>
            </a:extLst>
          </p:cNvPr>
          <p:cNvPicPr>
            <a:picLocks noRot="1" noChangeAspect="1"/>
          </p:cNvPicPr>
          <p:nvPr>
            <a:videoFile r:link="rId1"/>
          </p:nvPr>
        </p:nvPicPr>
        <p:blipFill>
          <a:blip r:embed="rId6"/>
          <a:stretch>
            <a:fillRect/>
          </a:stretch>
        </p:blipFill>
        <p:spPr>
          <a:xfrm>
            <a:off x="672239" y="1781900"/>
            <a:ext cx="5527729" cy="3658005"/>
          </a:xfrm>
          <a:prstGeom prst="rect">
            <a:avLst/>
          </a:prstGeom>
        </p:spPr>
      </p:pic>
    </p:spTree>
    <p:extLst>
      <p:ext uri="{BB962C8B-B14F-4D97-AF65-F5344CB8AC3E}">
        <p14:creationId xmlns:p14="http://schemas.microsoft.com/office/powerpoint/2010/main" val="39322521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7E5BE0-4F2C-4060-A490-D9888153022F}"/>
              </a:ext>
            </a:extLst>
          </p:cNvPr>
          <p:cNvSpPr>
            <a:spLocks noGrp="1"/>
          </p:cNvSpPr>
          <p:nvPr>
            <p:ph type="title"/>
          </p:nvPr>
        </p:nvSpPr>
        <p:spPr/>
        <p:txBody>
          <a:bodyPr/>
          <a:lstStyle/>
          <a:p>
            <a:r>
              <a:rPr lang="en-GB" b="1">
                <a:solidFill>
                  <a:schemeClr val="accent1">
                    <a:lumMod val="90000"/>
                    <a:lumOff val="10000"/>
                  </a:schemeClr>
                </a:solidFill>
                <a:latin typeface="+mn-lt"/>
              </a:rPr>
              <a:t>What now? </a:t>
            </a:r>
            <a:br>
              <a:rPr lang="en-GB" b="1">
                <a:solidFill>
                  <a:schemeClr val="accent1">
                    <a:lumMod val="90000"/>
                    <a:lumOff val="10000"/>
                  </a:schemeClr>
                </a:solidFill>
                <a:latin typeface="+mn-lt"/>
              </a:rPr>
            </a:br>
            <a:r>
              <a:rPr lang="en-GB" sz="3600" b="1">
                <a:solidFill>
                  <a:schemeClr val="accent1">
                    <a:lumMod val="90000"/>
                    <a:lumOff val="10000"/>
                  </a:schemeClr>
                </a:solidFill>
                <a:latin typeface="+mn-lt"/>
              </a:rPr>
              <a:t>What do you root your life in? </a:t>
            </a:r>
            <a:endParaRPr lang="en-GB" b="1">
              <a:solidFill>
                <a:schemeClr val="accent1">
                  <a:lumMod val="90000"/>
                  <a:lumOff val="10000"/>
                </a:schemeClr>
              </a:solidFill>
              <a:latin typeface="+mn-lt"/>
            </a:endParaRPr>
          </a:p>
        </p:txBody>
      </p:sp>
      <p:sp>
        <p:nvSpPr>
          <p:cNvPr id="7" name="Content Placeholder 6">
            <a:extLst>
              <a:ext uri="{FF2B5EF4-FFF2-40B4-BE49-F238E27FC236}">
                <a16:creationId xmlns:a16="http://schemas.microsoft.com/office/drawing/2014/main" id="{CCCAFFE5-A407-42FB-9560-0EBBA7E8C7E6}"/>
              </a:ext>
            </a:extLst>
          </p:cNvPr>
          <p:cNvSpPr>
            <a:spLocks noGrp="1"/>
          </p:cNvSpPr>
          <p:nvPr>
            <p:ph idx="1"/>
          </p:nvPr>
        </p:nvSpPr>
        <p:spPr/>
        <p:txBody>
          <a:bodyPr>
            <a:normAutofit/>
          </a:bodyPr>
          <a:lstStyle/>
          <a:p>
            <a:pPr marL="0" indent="0">
              <a:buNone/>
            </a:pPr>
            <a:endParaRPr lang="en-GB"/>
          </a:p>
        </p:txBody>
      </p:sp>
      <p:pic>
        <p:nvPicPr>
          <p:cNvPr id="12" name="Picture 11">
            <a:extLst>
              <a:ext uri="{FF2B5EF4-FFF2-40B4-BE49-F238E27FC236}">
                <a16:creationId xmlns:a16="http://schemas.microsoft.com/office/drawing/2014/main" id="{A74AF368-8E65-40DD-8EBB-C5F4B8736DE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sp>
        <p:nvSpPr>
          <p:cNvPr id="3" name="Rectangle: Rounded Corners 2">
            <a:extLst>
              <a:ext uri="{FF2B5EF4-FFF2-40B4-BE49-F238E27FC236}">
                <a16:creationId xmlns:a16="http://schemas.microsoft.com/office/drawing/2014/main" id="{69862A46-7349-419C-8CFC-7736A61C1D00}"/>
              </a:ext>
            </a:extLst>
          </p:cNvPr>
          <p:cNvSpPr/>
          <p:nvPr/>
        </p:nvSpPr>
        <p:spPr>
          <a:xfrm>
            <a:off x="838200" y="1828800"/>
            <a:ext cx="10515599" cy="4443540"/>
          </a:xfrm>
          <a:prstGeom prst="roundRect">
            <a:avLst/>
          </a:prstGeom>
        </p:spPr>
        <p:style>
          <a:lnRef idx="1">
            <a:schemeClr val="accent4"/>
          </a:lnRef>
          <a:fillRef idx="3">
            <a:schemeClr val="accent4"/>
          </a:fillRef>
          <a:effectRef idx="2">
            <a:schemeClr val="accent4"/>
          </a:effectRef>
          <a:fontRef idx="minor">
            <a:schemeClr val="lt1"/>
          </a:fontRef>
        </p:style>
        <p:txBody>
          <a:bodyPr rtlCol="0" anchor="ctr"/>
          <a:lstStyle/>
          <a:p>
            <a:pPr marL="285750" indent="-285750">
              <a:buFont typeface="Arial" panose="020B0604020202020204" pitchFamily="34" charset="0"/>
              <a:buChar char="•"/>
            </a:pPr>
            <a:r>
              <a:rPr lang="en-US" sz="2400"/>
              <a:t>Your personal values are a central part of who you are – and who you want to be.</a:t>
            </a:r>
          </a:p>
          <a:p>
            <a:pPr marL="285750" indent="-285750">
              <a:buFont typeface="Arial" panose="020B0604020202020204" pitchFamily="34" charset="0"/>
              <a:buChar char="•"/>
            </a:pPr>
            <a:r>
              <a:rPr lang="en-US" sz="2400"/>
              <a:t>By becoming more aware of these vital factors in your life, you can use them as a guide to make the best choice in any situation.</a:t>
            </a:r>
          </a:p>
          <a:p>
            <a:pPr marL="285750" indent="-285750">
              <a:buFont typeface="Arial" panose="020B0604020202020204" pitchFamily="34" charset="0"/>
              <a:buChar char="•"/>
            </a:pPr>
            <a:r>
              <a:rPr lang="en-US" sz="2400"/>
              <a:t>Some of life's decisions are really about determining what you value most. When many options seem reasonable, you can rely on your values to point you in the right direction.</a:t>
            </a:r>
          </a:p>
          <a:p>
            <a:pPr marL="285750" indent="-285750">
              <a:buFont typeface="Arial" panose="020B0604020202020204" pitchFamily="34" charset="0"/>
              <a:buChar char="•"/>
            </a:pPr>
            <a:r>
              <a:rPr lang="en-US" sz="2400"/>
              <a:t>When how you live matches your values, life is usually good. When your existence doesn't align with your personal values, that's when things feel... wrong and you can feel unhappy</a:t>
            </a:r>
            <a:r>
              <a:rPr lang="en-US"/>
              <a:t>.</a:t>
            </a:r>
          </a:p>
          <a:p>
            <a:pPr algn="ctr"/>
            <a:endParaRPr lang="en-GB"/>
          </a:p>
        </p:txBody>
      </p:sp>
    </p:spTree>
    <p:extLst>
      <p:ext uri="{BB962C8B-B14F-4D97-AF65-F5344CB8AC3E}">
        <p14:creationId xmlns:p14="http://schemas.microsoft.com/office/powerpoint/2010/main" val="20180955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1EA511-08F5-4194-AE73-F0141BCEC35D}"/>
              </a:ext>
            </a:extLst>
          </p:cNvPr>
          <p:cNvSpPr>
            <a:spLocks noGrp="1"/>
          </p:cNvSpPr>
          <p:nvPr>
            <p:ph type="title"/>
          </p:nvPr>
        </p:nvSpPr>
        <p:spPr/>
        <p:txBody>
          <a:bodyPr/>
          <a:lstStyle/>
          <a:p>
            <a:r>
              <a:rPr lang="en-GB" b="1">
                <a:latin typeface="+mn-lt"/>
              </a:rPr>
              <a:t>Prayer</a:t>
            </a:r>
          </a:p>
        </p:txBody>
      </p:sp>
      <p:sp>
        <p:nvSpPr>
          <p:cNvPr id="3" name="Content Placeholder 2">
            <a:extLst>
              <a:ext uri="{FF2B5EF4-FFF2-40B4-BE49-F238E27FC236}">
                <a16:creationId xmlns:a16="http://schemas.microsoft.com/office/drawing/2014/main" id="{6AFA3DB6-768D-4C72-871A-71216B652B19}"/>
              </a:ext>
            </a:extLst>
          </p:cNvPr>
          <p:cNvSpPr>
            <a:spLocks noGrp="1"/>
          </p:cNvSpPr>
          <p:nvPr>
            <p:ph idx="1"/>
          </p:nvPr>
        </p:nvSpPr>
        <p:spPr>
          <a:xfrm>
            <a:off x="838200" y="1224366"/>
            <a:ext cx="10515600" cy="5489044"/>
          </a:xfrm>
        </p:spPr>
        <p:txBody>
          <a:bodyPr>
            <a:normAutofit/>
          </a:bodyPr>
          <a:lstStyle/>
          <a:p>
            <a:pPr marL="0" indent="0" algn="ctr">
              <a:buNone/>
            </a:pPr>
            <a:endParaRPr lang="en-US"/>
          </a:p>
          <a:p>
            <a:pPr marL="0" indent="0" algn="ctr">
              <a:buNone/>
            </a:pPr>
            <a:r>
              <a:rPr lang="en-US"/>
              <a:t>Dear God,</a:t>
            </a:r>
          </a:p>
          <a:p>
            <a:pPr marL="0" indent="0" algn="ctr">
              <a:buNone/>
            </a:pPr>
            <a:r>
              <a:rPr lang="en-US"/>
              <a:t>Thank you for Jesus, </a:t>
            </a:r>
          </a:p>
          <a:p>
            <a:pPr marL="0" indent="0" algn="ctr">
              <a:buNone/>
            </a:pPr>
            <a:r>
              <a:rPr lang="en-US"/>
              <a:t>Help us to be rooted in His love, </a:t>
            </a:r>
          </a:p>
          <a:p>
            <a:pPr marL="0" indent="0" algn="ctr">
              <a:buNone/>
            </a:pPr>
            <a:r>
              <a:rPr lang="en-US"/>
              <a:t>Help us to stay firmly connected to you so we can grow in faith.</a:t>
            </a:r>
          </a:p>
          <a:p>
            <a:pPr marL="0" indent="0" algn="ctr">
              <a:buNone/>
            </a:pPr>
            <a:r>
              <a:rPr lang="en-US"/>
              <a:t> Help us understand how important that is. </a:t>
            </a:r>
          </a:p>
          <a:p>
            <a:pPr marL="0" indent="0" algn="ctr">
              <a:buNone/>
            </a:pPr>
            <a:r>
              <a:rPr lang="en-US"/>
              <a:t>Thank you for your love.</a:t>
            </a:r>
          </a:p>
          <a:p>
            <a:pPr marL="0" indent="0" algn="ctr">
              <a:buNone/>
            </a:pPr>
            <a:r>
              <a:rPr lang="en-US"/>
              <a:t> Amen</a:t>
            </a:r>
            <a:endParaRPr lang="en-GB"/>
          </a:p>
        </p:txBody>
      </p:sp>
      <p:pic>
        <p:nvPicPr>
          <p:cNvPr id="4" name="Picture 3">
            <a:extLst>
              <a:ext uri="{FF2B5EF4-FFF2-40B4-BE49-F238E27FC236}">
                <a16:creationId xmlns:a16="http://schemas.microsoft.com/office/drawing/2014/main" id="{A628F34E-5D67-4C2A-8EF9-A6586136BF1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75461" y="142239"/>
            <a:ext cx="1489657" cy="1478287"/>
          </a:xfrm>
          <a:prstGeom prst="rect">
            <a:avLst/>
          </a:prstGeom>
        </p:spPr>
      </p:pic>
      <p:pic>
        <p:nvPicPr>
          <p:cNvPr id="6" name="Graphic 2">
            <a:extLst>
              <a:ext uri="{FF2B5EF4-FFF2-40B4-BE49-F238E27FC236}">
                <a16:creationId xmlns:a16="http://schemas.microsoft.com/office/drawing/2014/main" id="{2D1AF3FF-7652-471B-BF85-D639B3D7C32E}"/>
              </a:ext>
            </a:extLst>
          </p:cNvPr>
          <p:cNvPicPr/>
          <p:nvPr/>
        </p:nvPicPr>
        <p:blipFill rotWithShape="1">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rcRect l="30467" t="35435" r="30534" b="37284"/>
          <a:stretch/>
        </p:blipFill>
        <p:spPr bwMode="auto">
          <a:xfrm>
            <a:off x="326297" y="5819330"/>
            <a:ext cx="1809750" cy="89408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132585289"/>
      </p:ext>
    </p:extLst>
  </p:cSld>
  <p:clrMapOvr>
    <a:masterClrMapping/>
  </p:clrMapOvr>
</p:sld>
</file>

<file path=ppt/theme/theme1.xml><?xml version="1.0" encoding="utf-8"?>
<a:theme xmlns:a="http://schemas.openxmlformats.org/drawingml/2006/main" name="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Branded">
      <a:dk1>
        <a:sysClr val="windowText" lastClr="000000"/>
      </a:dk1>
      <a:lt1>
        <a:sysClr val="window" lastClr="FFFFFF"/>
      </a:lt1>
      <a:dk2>
        <a:srgbClr val="44546A"/>
      </a:dk2>
      <a:lt2>
        <a:srgbClr val="E7E6E6"/>
      </a:lt2>
      <a:accent1>
        <a:srgbClr val="212121"/>
      </a:accent1>
      <a:accent2>
        <a:srgbClr val="5A5A5A"/>
      </a:accent2>
      <a:accent3>
        <a:srgbClr val="3D044B"/>
      </a:accent3>
      <a:accent4>
        <a:srgbClr val="76498C"/>
      </a:accent4>
      <a:accent5>
        <a:srgbClr val="B491C5"/>
      </a:accent5>
      <a:accent6>
        <a:srgbClr val="CFB8DA"/>
      </a:accent6>
      <a:hlink>
        <a:srgbClr val="0563C1"/>
      </a:hlink>
      <a:folHlink>
        <a:srgbClr val="3E264A"/>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Smokey Glass">
      <a:fillStyleLst>
        <a:solidFill>
          <a:schemeClr val="phClr"/>
        </a:solidFill>
        <a:gradFill rotWithShape="1">
          <a:gsLst>
            <a:gs pos="0">
              <a:schemeClr val="phClr">
                <a:tint val="83000"/>
                <a:shade val="100000"/>
                <a:satMod val="100000"/>
              </a:schemeClr>
            </a:gs>
            <a:gs pos="100000">
              <a:schemeClr val="phClr">
                <a:tint val="61000"/>
                <a:alpha val="100000"/>
                <a:satMod val="180000"/>
              </a:schemeClr>
            </a:gs>
          </a:gsLst>
          <a:path path="circle">
            <a:fillToRect l="100000" t="100000" r="100000" b="100000"/>
          </a:path>
        </a:gradFill>
        <a:gradFill rotWithShape="1">
          <a:gsLst>
            <a:gs pos="0">
              <a:schemeClr val="phClr">
                <a:shade val="85000"/>
              </a:schemeClr>
            </a:gs>
            <a:gs pos="100000">
              <a:schemeClr val="phClr">
                <a:tint val="90000"/>
                <a:alpha val="100000"/>
                <a:satMod val="18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effectStyle>
        <a:effectStyle>
          <a:effectLst/>
        </a:effectStyle>
        <a:effectStyle>
          <a:effectLst>
            <a:outerShdw blurRad="44450" dist="21590" dir="5400000" rotWithShape="0">
              <a:srgbClr val="000000">
                <a:alpha val="40000"/>
              </a:srgbClr>
            </a:outerShdw>
          </a:effectLst>
          <a:scene3d>
            <a:camera prst="orthographicFront">
              <a:rot lat="0" lon="0" rev="0"/>
            </a:camera>
            <a:lightRig rig="flat" dir="t">
              <a:rot lat="0" lon="0" rev="3600000"/>
            </a:lightRig>
          </a:scene3d>
          <a:sp3d prstMaterial="flat">
            <a:bevelT w="28575" h="41275"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3F58C591421E443A88D428066745F18" ma:contentTypeVersion="16" ma:contentTypeDescription="Create a new document." ma:contentTypeScope="" ma:versionID="4530652af7e63b8e983adbffec249470">
  <xsd:schema xmlns:xsd="http://www.w3.org/2001/XMLSchema" xmlns:xs="http://www.w3.org/2001/XMLSchema" xmlns:p="http://schemas.microsoft.com/office/2006/metadata/properties" xmlns:ns2="bfc4342a-657c-43dd-b4f4-64919e4214fb" xmlns:ns3="35c6a2ad-5222-4516-8ee1-74d2fb8a28f5" targetNamespace="http://schemas.microsoft.com/office/2006/metadata/properties" ma:root="true" ma:fieldsID="f3b481385eefd5adab1cd8c34c55b77c" ns2:_="" ns3:_="">
    <xsd:import namespace="bfc4342a-657c-43dd-b4f4-64919e4214fb"/>
    <xsd:import namespace="35c6a2ad-5222-4516-8ee1-74d2fb8a28f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3:TaxCatchAll" minOccurs="0"/>
                <xsd:element ref="ns2:lcf76f155ced4ddcb4097134ff3c332f"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c4342a-657c-43dd-b4f4-64919e4214f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LengthInSeconds" ma:index="12" nillable="true" ma:displayName="MediaLengthInSeconds" ma:hidden="true" ma:internalName="MediaLengthInSeconds" ma:readOnly="true">
      <xsd:simpleType>
        <xsd:restriction base="dms:Unknown"/>
      </xsd:simpleType>
    </xsd:element>
    <xsd:element name="MediaServiceLocation" ma:index="13" nillable="true" ma:displayName="Location" ma:description="" ma:indexed="true"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085043ac-91c0-4e6d-b9c5-7e43099bd478"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35c6a2ad-5222-4516-8ee1-74d2fb8a28f5" elementFormDefault="qualified">
    <xsd:import namespace="http://schemas.microsoft.com/office/2006/documentManagement/types"/>
    <xsd:import namespace="http://schemas.microsoft.com/office/infopath/2007/PartnerControls"/>
    <xsd:element name="TaxCatchAll" ma:index="16" nillable="true" ma:displayName="Taxonomy Catch All Column" ma:hidden="true" ma:list="{c0f27352-c21a-41d1-bc10-7fc6c7160ed5}" ma:internalName="TaxCatchAll" ma:showField="CatchAllData" ma:web="35c6a2ad-5222-4516-8ee1-74d2fb8a28f5">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5c6a2ad-5222-4516-8ee1-74d2fb8a28f5" xsi:nil="true"/>
    <lcf76f155ced4ddcb4097134ff3c332f xmlns="bfc4342a-657c-43dd-b4f4-64919e4214fb">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0B1B39A-A862-4BB3-B584-E47DD56684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c4342a-657c-43dd-b4f4-64919e4214fb"/>
    <ds:schemaRef ds:uri="35c6a2ad-5222-4516-8ee1-74d2fb8a28f5"/>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AE3DDE7-056E-4A46-93B6-2274E34CDC11}">
  <ds:schemaRefs>
    <ds:schemaRef ds:uri="http://schemas.microsoft.com/sharepoint/v3/contenttype/forms"/>
  </ds:schemaRefs>
</ds:datastoreItem>
</file>

<file path=customXml/itemProps3.xml><?xml version="1.0" encoding="utf-8"?>
<ds:datastoreItem xmlns:ds="http://schemas.openxmlformats.org/officeDocument/2006/customXml" ds:itemID="{188A8E47-026D-4F83-9D0D-F6457C6A0161}">
  <ds:schemaRefs>
    <ds:schemaRef ds:uri="35c6a2ad-5222-4516-8ee1-74d2fb8a28f5"/>
    <ds:schemaRef ds:uri="http://purl.org/dc/elements/1.1/"/>
    <ds:schemaRef ds:uri="bfc4342a-657c-43dd-b4f4-64919e4214fb"/>
    <ds:schemaRef ds:uri="http://www.w3.org/XML/1998/namespace"/>
    <ds:schemaRef ds:uri="http://schemas.microsoft.com/office/2006/documentManagement/types"/>
    <ds:schemaRef ds:uri="http://schemas.microsoft.com/office/2006/metadata/properties"/>
    <ds:schemaRef ds:uri="http://purl.org/dc/dcmitype/"/>
    <ds:schemaRef ds:uri="http://schemas.openxmlformats.org/package/2006/metadata/core-properties"/>
    <ds:schemaRef ds:uri="http://schemas.microsoft.com/office/infopath/2007/PartnerControl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0</TotalTime>
  <Words>1439</Words>
  <Application>Microsoft Office PowerPoint</Application>
  <PresentationFormat>Widescreen</PresentationFormat>
  <Paragraphs>144</Paragraphs>
  <Slides>11</Slides>
  <Notes>10</Notes>
  <HiddenSlides>0</HiddenSlides>
  <MMClips>2</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11</vt:i4>
      </vt:variant>
    </vt:vector>
  </HeadingPairs>
  <TitlesOfParts>
    <vt:vector size="17" baseType="lpstr">
      <vt:lpstr>Arial</vt:lpstr>
      <vt:lpstr>Calibri</vt:lpstr>
      <vt:lpstr>Calibri Light</vt:lpstr>
      <vt:lpstr>Times New Roman</vt:lpstr>
      <vt:lpstr>Office Theme</vt:lpstr>
      <vt:lpstr>1_Office Theme</vt:lpstr>
      <vt:lpstr>PowerPoint Presentation</vt:lpstr>
      <vt:lpstr>How to use this PowerPoint </vt:lpstr>
      <vt:lpstr>Key Concept 3</vt:lpstr>
      <vt:lpstr>Before the Worship</vt:lpstr>
      <vt:lpstr>Quote</vt:lpstr>
      <vt:lpstr>PowerPoint Presentation</vt:lpstr>
      <vt:lpstr>Discuss</vt:lpstr>
      <vt:lpstr>What does the Bible say?</vt:lpstr>
      <vt:lpstr>What about today?</vt:lpstr>
      <vt:lpstr>What now?  What do you root your life in? </vt:lpstr>
      <vt:lpstr>Prayer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Lynsey Norris</dc:creator>
  <cp:lastModifiedBy>Lynsey Norris</cp:lastModifiedBy>
  <cp:revision>1</cp:revision>
  <dcterms:created xsi:type="dcterms:W3CDTF">2023-08-21T15:41:10Z</dcterms:created>
  <dcterms:modified xsi:type="dcterms:W3CDTF">2023-10-05T09:04:44Z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0x010100C3F58C591421E443A88D428066745F18</vt:lpwstr>
  </property>
  <property fmtid="{D5CDD505-2E9C-101B-9397-08002B2CF9AE}" pid="3" name="MediaServiceImageTags">
    <vt:lpwstr/>
  </property>
</Properties>
</file>