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4"/>
  </p:sldMasterIdLst>
  <p:sldIdLst>
    <p:sldId id="256" r:id="rId5"/>
    <p:sldId id="261" r:id="rId6"/>
    <p:sldId id="262" r:id="rId7"/>
    <p:sldId id="263" r:id="rId8"/>
    <p:sldId id="266" r:id="rId9"/>
    <p:sldId id="267" r:id="rId10"/>
    <p:sldId id="268" r:id="rId11"/>
    <p:sldId id="264"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Jenkins" userId="6e4687be-3b99-4f5e-a02e-6a0a0e1c82be" providerId="ADAL" clId="{85DB96D9-1E52-4EC2-87BE-E90CFAB85907}"/>
    <pc:docChg chg="custSel addSld delSld modSld">
      <pc:chgData name="Jennifer Jenkins" userId="6e4687be-3b99-4f5e-a02e-6a0a0e1c82be" providerId="ADAL" clId="{85DB96D9-1E52-4EC2-87BE-E90CFAB85907}" dt="2020-11-16T15:59:44.283" v="446"/>
      <pc:docMkLst>
        <pc:docMk/>
      </pc:docMkLst>
      <pc:sldChg chg="addSp modSp">
        <pc:chgData name="Jennifer Jenkins" userId="6e4687be-3b99-4f5e-a02e-6a0a0e1c82be" providerId="ADAL" clId="{85DB96D9-1E52-4EC2-87BE-E90CFAB85907}" dt="2020-11-16T09:48:14.028" v="29" actId="1076"/>
        <pc:sldMkLst>
          <pc:docMk/>
          <pc:sldMk cId="3510126935" sldId="256"/>
        </pc:sldMkLst>
        <pc:spChg chg="mod">
          <ac:chgData name="Jennifer Jenkins" userId="6e4687be-3b99-4f5e-a02e-6a0a0e1c82be" providerId="ADAL" clId="{85DB96D9-1E52-4EC2-87BE-E90CFAB85907}" dt="2020-11-10T16:28:33.785" v="26" actId="114"/>
          <ac:spMkLst>
            <pc:docMk/>
            <pc:sldMk cId="3510126935" sldId="256"/>
            <ac:spMk id="2" creationId="{567A8FB3-2D36-441E-80A7-E60CC2D46071}"/>
          </ac:spMkLst>
        </pc:spChg>
        <pc:picChg chg="add mod">
          <ac:chgData name="Jennifer Jenkins" userId="6e4687be-3b99-4f5e-a02e-6a0a0e1c82be" providerId="ADAL" clId="{85DB96D9-1E52-4EC2-87BE-E90CFAB85907}" dt="2020-11-16T09:48:14.028" v="29" actId="1076"/>
          <ac:picMkLst>
            <pc:docMk/>
            <pc:sldMk cId="3510126935" sldId="256"/>
            <ac:picMk id="5" creationId="{03BA6E0B-0FDB-4FD0-96AA-B8C03CDCD965}"/>
          </ac:picMkLst>
        </pc:picChg>
        <pc:picChg chg="mod">
          <ac:chgData name="Jennifer Jenkins" userId="6e4687be-3b99-4f5e-a02e-6a0a0e1c82be" providerId="ADAL" clId="{85DB96D9-1E52-4EC2-87BE-E90CFAB85907}" dt="2020-11-10T16:28:36.606" v="27" actId="1076"/>
          <ac:picMkLst>
            <pc:docMk/>
            <pc:sldMk cId="3510126935" sldId="256"/>
            <ac:picMk id="1030" creationId="{22ED914E-A4AD-4548-85B0-E66222C2663B}"/>
          </ac:picMkLst>
        </pc:picChg>
      </pc:sldChg>
      <pc:sldChg chg="modSp">
        <pc:chgData name="Jennifer Jenkins" userId="6e4687be-3b99-4f5e-a02e-6a0a0e1c82be" providerId="ADAL" clId="{85DB96D9-1E52-4EC2-87BE-E90CFAB85907}" dt="2020-11-16T09:49:24.547" v="153" actId="20577"/>
        <pc:sldMkLst>
          <pc:docMk/>
          <pc:sldMk cId="2545041578" sldId="261"/>
        </pc:sldMkLst>
        <pc:spChg chg="mod">
          <ac:chgData name="Jennifer Jenkins" userId="6e4687be-3b99-4f5e-a02e-6a0a0e1c82be" providerId="ADAL" clId="{85DB96D9-1E52-4EC2-87BE-E90CFAB85907}" dt="2020-11-16T09:49:24.547" v="153" actId="20577"/>
          <ac:spMkLst>
            <pc:docMk/>
            <pc:sldMk cId="2545041578" sldId="261"/>
            <ac:spMk id="3" creationId="{9CAE6DE6-C845-4913-AE4C-E36501E6741F}"/>
          </ac:spMkLst>
        </pc:spChg>
      </pc:sldChg>
      <pc:sldChg chg="addSp delSp modSp add">
        <pc:chgData name="Jennifer Jenkins" userId="6e4687be-3b99-4f5e-a02e-6a0a0e1c82be" providerId="ADAL" clId="{85DB96D9-1E52-4EC2-87BE-E90CFAB85907}" dt="2020-11-16T12:11:30.839" v="408" actId="1076"/>
        <pc:sldMkLst>
          <pc:docMk/>
          <pc:sldMk cId="2068255942" sldId="262"/>
        </pc:sldMkLst>
        <pc:spChg chg="mod">
          <ac:chgData name="Jennifer Jenkins" userId="6e4687be-3b99-4f5e-a02e-6a0a0e1c82be" providerId="ADAL" clId="{85DB96D9-1E52-4EC2-87BE-E90CFAB85907}" dt="2020-11-16T12:11:24.076" v="405" actId="1076"/>
          <ac:spMkLst>
            <pc:docMk/>
            <pc:sldMk cId="2068255942" sldId="262"/>
            <ac:spMk id="2" creationId="{2097E36B-A270-4E87-85B7-74FD1E4F2013}"/>
          </ac:spMkLst>
        </pc:spChg>
        <pc:spChg chg="del">
          <ac:chgData name="Jennifer Jenkins" userId="6e4687be-3b99-4f5e-a02e-6a0a0e1c82be" providerId="ADAL" clId="{85DB96D9-1E52-4EC2-87BE-E90CFAB85907}" dt="2020-11-16T12:11:14.381" v="402" actId="478"/>
          <ac:spMkLst>
            <pc:docMk/>
            <pc:sldMk cId="2068255942" sldId="262"/>
            <ac:spMk id="3" creationId="{6BACAA89-CE66-4ED7-A103-27B75CC5A894}"/>
          </ac:spMkLst>
        </pc:spChg>
        <pc:spChg chg="add">
          <ac:chgData name="Jennifer Jenkins" userId="6e4687be-3b99-4f5e-a02e-6a0a0e1c82be" providerId="ADAL" clId="{85DB96D9-1E52-4EC2-87BE-E90CFAB85907}" dt="2020-11-16T09:49:45.851" v="155"/>
          <ac:spMkLst>
            <pc:docMk/>
            <pc:sldMk cId="2068255942" sldId="262"/>
            <ac:spMk id="4" creationId="{BA0CCD26-0DB0-44E7-BFC6-43578607401D}"/>
          </ac:spMkLst>
        </pc:spChg>
        <pc:picChg chg="add mod">
          <ac:chgData name="Jennifer Jenkins" userId="6e4687be-3b99-4f5e-a02e-6a0a0e1c82be" providerId="ADAL" clId="{85DB96D9-1E52-4EC2-87BE-E90CFAB85907}" dt="2020-11-16T12:11:30.839" v="408" actId="1076"/>
          <ac:picMkLst>
            <pc:docMk/>
            <pc:sldMk cId="2068255942" sldId="262"/>
            <ac:picMk id="1026" creationId="{2FB0A352-ADB7-48DD-9F24-2EC0349D1A31}"/>
          </ac:picMkLst>
        </pc:picChg>
      </pc:sldChg>
      <pc:sldChg chg="addSp modSp add">
        <pc:chgData name="Jennifer Jenkins" userId="6e4687be-3b99-4f5e-a02e-6a0a0e1c82be" providerId="ADAL" clId="{85DB96D9-1E52-4EC2-87BE-E90CFAB85907}" dt="2020-11-16T10:30:25.457" v="261" actId="313"/>
        <pc:sldMkLst>
          <pc:docMk/>
          <pc:sldMk cId="3855860139" sldId="263"/>
        </pc:sldMkLst>
        <pc:spChg chg="mod">
          <ac:chgData name="Jennifer Jenkins" userId="6e4687be-3b99-4f5e-a02e-6a0a0e1c82be" providerId="ADAL" clId="{85DB96D9-1E52-4EC2-87BE-E90CFAB85907}" dt="2020-11-16T10:30:25.457" v="261" actId="313"/>
          <ac:spMkLst>
            <pc:docMk/>
            <pc:sldMk cId="3855860139" sldId="263"/>
            <ac:spMk id="2" creationId="{2097E36B-A270-4E87-85B7-74FD1E4F2013}"/>
          </ac:spMkLst>
        </pc:spChg>
        <pc:picChg chg="add mod">
          <ac:chgData name="Jennifer Jenkins" userId="6e4687be-3b99-4f5e-a02e-6a0a0e1c82be" providerId="ADAL" clId="{85DB96D9-1E52-4EC2-87BE-E90CFAB85907}" dt="2020-11-16T10:23:49.700" v="174" actId="1076"/>
          <ac:picMkLst>
            <pc:docMk/>
            <pc:sldMk cId="3855860139" sldId="263"/>
            <ac:picMk id="3074" creationId="{A25959A9-829B-4875-A342-0B9ED49D6977}"/>
          </ac:picMkLst>
        </pc:picChg>
        <pc:picChg chg="add mod">
          <ac:chgData name="Jennifer Jenkins" userId="6e4687be-3b99-4f5e-a02e-6a0a0e1c82be" providerId="ADAL" clId="{85DB96D9-1E52-4EC2-87BE-E90CFAB85907}" dt="2020-11-16T10:23:52.444" v="175" actId="1076"/>
          <ac:picMkLst>
            <pc:docMk/>
            <pc:sldMk cId="3855860139" sldId="263"/>
            <ac:picMk id="3076" creationId="{75962E92-3D42-4425-B00C-DBC3D84FA5A5}"/>
          </ac:picMkLst>
        </pc:picChg>
      </pc:sldChg>
      <pc:sldChg chg="addSp delSp modSp add">
        <pc:chgData name="Jennifer Jenkins" userId="6e4687be-3b99-4f5e-a02e-6a0a0e1c82be" providerId="ADAL" clId="{85DB96D9-1E52-4EC2-87BE-E90CFAB85907}" dt="2020-11-16T12:09:16.808" v="367" actId="20577"/>
        <pc:sldMkLst>
          <pc:docMk/>
          <pc:sldMk cId="1051798554" sldId="264"/>
        </pc:sldMkLst>
        <pc:spChg chg="mod">
          <ac:chgData name="Jennifer Jenkins" userId="6e4687be-3b99-4f5e-a02e-6a0a0e1c82be" providerId="ADAL" clId="{85DB96D9-1E52-4EC2-87BE-E90CFAB85907}" dt="2020-11-16T12:09:16.808" v="367" actId="20577"/>
          <ac:spMkLst>
            <pc:docMk/>
            <pc:sldMk cId="1051798554" sldId="264"/>
            <ac:spMk id="2" creationId="{2097E36B-A270-4E87-85B7-74FD1E4F2013}"/>
          </ac:spMkLst>
        </pc:spChg>
        <pc:spChg chg="del">
          <ac:chgData name="Jennifer Jenkins" userId="6e4687be-3b99-4f5e-a02e-6a0a0e1c82be" providerId="ADAL" clId="{85DB96D9-1E52-4EC2-87BE-E90CFAB85907}" dt="2020-11-16T09:56:07.101" v="159" actId="478"/>
          <ac:spMkLst>
            <pc:docMk/>
            <pc:sldMk cId="1051798554" sldId="264"/>
            <ac:spMk id="4" creationId="{BA0CCD26-0DB0-44E7-BFC6-43578607401D}"/>
          </ac:spMkLst>
        </pc:spChg>
        <pc:spChg chg="add">
          <ac:chgData name="Jennifer Jenkins" userId="6e4687be-3b99-4f5e-a02e-6a0a0e1c82be" providerId="ADAL" clId="{85DB96D9-1E52-4EC2-87BE-E90CFAB85907}" dt="2020-11-16T09:56:08.576" v="160"/>
          <ac:spMkLst>
            <pc:docMk/>
            <pc:sldMk cId="1051798554" sldId="264"/>
            <ac:spMk id="5" creationId="{74AD636D-3429-4210-A149-4F0D1EA62F44}"/>
          </ac:spMkLst>
        </pc:spChg>
        <pc:picChg chg="add mod">
          <ac:chgData name="Jennifer Jenkins" userId="6e4687be-3b99-4f5e-a02e-6a0a0e1c82be" providerId="ADAL" clId="{85DB96D9-1E52-4EC2-87BE-E90CFAB85907}" dt="2020-11-16T11:53:16.664" v="329" actId="1076"/>
          <ac:picMkLst>
            <pc:docMk/>
            <pc:sldMk cId="1051798554" sldId="264"/>
            <ac:picMk id="2050" creationId="{96CD934E-3B2A-40AB-BAE5-C60487823E55}"/>
          </ac:picMkLst>
        </pc:picChg>
        <pc:picChg chg="add mod">
          <ac:chgData name="Jennifer Jenkins" userId="6e4687be-3b99-4f5e-a02e-6a0a0e1c82be" providerId="ADAL" clId="{85DB96D9-1E52-4EC2-87BE-E90CFAB85907}" dt="2020-11-16T11:53:18.779" v="330" actId="1076"/>
          <ac:picMkLst>
            <pc:docMk/>
            <pc:sldMk cId="1051798554" sldId="264"/>
            <ac:picMk id="2052" creationId="{54575679-C01E-44C3-A4E9-9F268CDF504D}"/>
          </ac:picMkLst>
        </pc:picChg>
      </pc:sldChg>
      <pc:sldChg chg="addSp delSp modSp add">
        <pc:chgData name="Jennifer Jenkins" userId="6e4687be-3b99-4f5e-a02e-6a0a0e1c82be" providerId="ADAL" clId="{85DB96D9-1E52-4EC2-87BE-E90CFAB85907}" dt="2020-11-16T12:11:02.221" v="401" actId="1076"/>
        <pc:sldMkLst>
          <pc:docMk/>
          <pc:sldMk cId="3092146393" sldId="265"/>
        </pc:sldMkLst>
        <pc:spChg chg="mod">
          <ac:chgData name="Jennifer Jenkins" userId="6e4687be-3b99-4f5e-a02e-6a0a0e1c82be" providerId="ADAL" clId="{85DB96D9-1E52-4EC2-87BE-E90CFAB85907}" dt="2020-11-16T10:38:11.616" v="322" actId="20577"/>
          <ac:spMkLst>
            <pc:docMk/>
            <pc:sldMk cId="3092146393" sldId="265"/>
            <ac:spMk id="2" creationId="{2097E36B-A270-4E87-85B7-74FD1E4F2013}"/>
          </ac:spMkLst>
        </pc:spChg>
        <pc:spChg chg="mod">
          <ac:chgData name="Jennifer Jenkins" userId="6e4687be-3b99-4f5e-a02e-6a0a0e1c82be" providerId="ADAL" clId="{85DB96D9-1E52-4EC2-87BE-E90CFAB85907}" dt="2020-11-16T12:10:57.303" v="400" actId="1076"/>
          <ac:spMkLst>
            <pc:docMk/>
            <pc:sldMk cId="3092146393" sldId="265"/>
            <ac:spMk id="3" creationId="{6BACAA89-CE66-4ED7-A103-27B75CC5A894}"/>
          </ac:spMkLst>
        </pc:spChg>
        <pc:spChg chg="del">
          <ac:chgData name="Jennifer Jenkins" userId="6e4687be-3b99-4f5e-a02e-6a0a0e1c82be" providerId="ADAL" clId="{85DB96D9-1E52-4EC2-87BE-E90CFAB85907}" dt="2020-11-16T09:56:28.954" v="161" actId="478"/>
          <ac:spMkLst>
            <pc:docMk/>
            <pc:sldMk cId="3092146393" sldId="265"/>
            <ac:spMk id="4" creationId="{BA0CCD26-0DB0-44E7-BFC6-43578607401D}"/>
          </ac:spMkLst>
        </pc:spChg>
        <pc:spChg chg="add">
          <ac:chgData name="Jennifer Jenkins" userId="6e4687be-3b99-4f5e-a02e-6a0a0e1c82be" providerId="ADAL" clId="{85DB96D9-1E52-4EC2-87BE-E90CFAB85907}" dt="2020-11-16T09:56:30.492" v="162"/>
          <ac:spMkLst>
            <pc:docMk/>
            <pc:sldMk cId="3092146393" sldId="265"/>
            <ac:spMk id="5" creationId="{D8D2A772-3F55-4E10-BBD7-A4E4758D1ABB}"/>
          </ac:spMkLst>
        </pc:spChg>
        <pc:picChg chg="add mod">
          <ac:chgData name="Jennifer Jenkins" userId="6e4687be-3b99-4f5e-a02e-6a0a0e1c82be" providerId="ADAL" clId="{85DB96D9-1E52-4EC2-87BE-E90CFAB85907}" dt="2020-11-16T12:11:02.221" v="401" actId="1076"/>
          <ac:picMkLst>
            <pc:docMk/>
            <pc:sldMk cId="3092146393" sldId="265"/>
            <ac:picMk id="6146" creationId="{BF1C7C0A-8C97-43FB-85D3-5A62F976A933}"/>
          </ac:picMkLst>
        </pc:picChg>
      </pc:sldChg>
      <pc:sldChg chg="addSp delSp modSp add">
        <pc:chgData name="Jennifer Jenkins" userId="6e4687be-3b99-4f5e-a02e-6a0a0e1c82be" providerId="ADAL" clId="{85DB96D9-1E52-4EC2-87BE-E90CFAB85907}" dt="2020-11-16T10:30:28.172" v="262" actId="313"/>
        <pc:sldMkLst>
          <pc:docMk/>
          <pc:sldMk cId="4076099163" sldId="266"/>
        </pc:sldMkLst>
        <pc:spChg chg="mod">
          <ac:chgData name="Jennifer Jenkins" userId="6e4687be-3b99-4f5e-a02e-6a0a0e1c82be" providerId="ADAL" clId="{85DB96D9-1E52-4EC2-87BE-E90CFAB85907}" dt="2020-11-16T10:30:28.172" v="262" actId="313"/>
          <ac:spMkLst>
            <pc:docMk/>
            <pc:sldMk cId="4076099163" sldId="266"/>
            <ac:spMk id="2" creationId="{2097E36B-A270-4E87-85B7-74FD1E4F2013}"/>
          </ac:spMkLst>
        </pc:spChg>
        <pc:spChg chg="del">
          <ac:chgData name="Jennifer Jenkins" userId="6e4687be-3b99-4f5e-a02e-6a0a0e1c82be" providerId="ADAL" clId="{85DB96D9-1E52-4EC2-87BE-E90CFAB85907}" dt="2020-11-16T10:26:29.113" v="181"/>
          <ac:spMkLst>
            <pc:docMk/>
            <pc:sldMk cId="4076099163" sldId="266"/>
            <ac:spMk id="3" creationId="{6BACAA89-CE66-4ED7-A103-27B75CC5A894}"/>
          </ac:spMkLst>
        </pc:spChg>
        <pc:picChg chg="del">
          <ac:chgData name="Jennifer Jenkins" userId="6e4687be-3b99-4f5e-a02e-6a0a0e1c82be" providerId="ADAL" clId="{85DB96D9-1E52-4EC2-87BE-E90CFAB85907}" dt="2020-11-16T10:25:55.751" v="177" actId="478"/>
          <ac:picMkLst>
            <pc:docMk/>
            <pc:sldMk cId="4076099163" sldId="266"/>
            <ac:picMk id="3074" creationId="{A25959A9-829B-4875-A342-0B9ED49D6977}"/>
          </ac:picMkLst>
        </pc:picChg>
        <pc:picChg chg="del">
          <ac:chgData name="Jennifer Jenkins" userId="6e4687be-3b99-4f5e-a02e-6a0a0e1c82be" providerId="ADAL" clId="{85DB96D9-1E52-4EC2-87BE-E90CFAB85907}" dt="2020-11-16T10:26:20.105" v="180" actId="478"/>
          <ac:picMkLst>
            <pc:docMk/>
            <pc:sldMk cId="4076099163" sldId="266"/>
            <ac:picMk id="3076" creationId="{75962E92-3D42-4425-B00C-DBC3D84FA5A5}"/>
          </ac:picMkLst>
        </pc:picChg>
        <pc:picChg chg="add mod">
          <ac:chgData name="Jennifer Jenkins" userId="6e4687be-3b99-4f5e-a02e-6a0a0e1c82be" providerId="ADAL" clId="{85DB96D9-1E52-4EC2-87BE-E90CFAB85907}" dt="2020-11-16T10:25:59.830" v="179" actId="1076"/>
          <ac:picMkLst>
            <pc:docMk/>
            <pc:sldMk cId="4076099163" sldId="266"/>
            <ac:picMk id="4098" creationId="{0EC5D98C-6244-41D6-9B77-D48892733B5A}"/>
          </ac:picMkLst>
        </pc:picChg>
        <pc:picChg chg="add mod">
          <ac:chgData name="Jennifer Jenkins" userId="6e4687be-3b99-4f5e-a02e-6a0a0e1c82be" providerId="ADAL" clId="{85DB96D9-1E52-4EC2-87BE-E90CFAB85907}" dt="2020-11-16T10:26:34.002" v="183" actId="14100"/>
          <ac:picMkLst>
            <pc:docMk/>
            <pc:sldMk cId="4076099163" sldId="266"/>
            <ac:picMk id="4100" creationId="{1E48CD3A-69C9-4FC0-8570-D2A6E5BF5D84}"/>
          </ac:picMkLst>
        </pc:picChg>
      </pc:sldChg>
      <pc:sldChg chg="addSp delSp modSp add">
        <pc:chgData name="Jennifer Jenkins" userId="6e4687be-3b99-4f5e-a02e-6a0a0e1c82be" providerId="ADAL" clId="{85DB96D9-1E52-4EC2-87BE-E90CFAB85907}" dt="2020-11-16T10:30:22.262" v="260" actId="313"/>
        <pc:sldMkLst>
          <pc:docMk/>
          <pc:sldMk cId="3156838405" sldId="267"/>
        </pc:sldMkLst>
        <pc:spChg chg="mod">
          <ac:chgData name="Jennifer Jenkins" userId="6e4687be-3b99-4f5e-a02e-6a0a0e1c82be" providerId="ADAL" clId="{85DB96D9-1E52-4EC2-87BE-E90CFAB85907}" dt="2020-11-16T10:30:22.262" v="260" actId="313"/>
          <ac:spMkLst>
            <pc:docMk/>
            <pc:sldMk cId="3156838405" sldId="267"/>
            <ac:spMk id="2" creationId="{2097E36B-A270-4E87-85B7-74FD1E4F2013}"/>
          </ac:spMkLst>
        </pc:spChg>
        <pc:spChg chg="add del mod">
          <ac:chgData name="Jennifer Jenkins" userId="6e4687be-3b99-4f5e-a02e-6a0a0e1c82be" providerId="ADAL" clId="{85DB96D9-1E52-4EC2-87BE-E90CFAB85907}" dt="2020-11-16T10:27:59.887" v="189"/>
          <ac:spMkLst>
            <pc:docMk/>
            <pc:sldMk cId="3156838405" sldId="267"/>
            <ac:spMk id="5" creationId="{2822E21A-C450-41ED-AE0C-71A915543EC7}"/>
          </ac:spMkLst>
        </pc:spChg>
        <pc:picChg chg="del">
          <ac:chgData name="Jennifer Jenkins" userId="6e4687be-3b99-4f5e-a02e-6a0a0e1c82be" providerId="ADAL" clId="{85DB96D9-1E52-4EC2-87BE-E90CFAB85907}" dt="2020-11-16T10:27:10.180" v="185" actId="478"/>
          <ac:picMkLst>
            <pc:docMk/>
            <pc:sldMk cId="3156838405" sldId="267"/>
            <ac:picMk id="4098" creationId="{0EC5D98C-6244-41D6-9B77-D48892733B5A}"/>
          </ac:picMkLst>
        </pc:picChg>
        <pc:picChg chg="del">
          <ac:chgData name="Jennifer Jenkins" userId="6e4687be-3b99-4f5e-a02e-6a0a0e1c82be" providerId="ADAL" clId="{85DB96D9-1E52-4EC2-87BE-E90CFAB85907}" dt="2020-11-16T10:27:11.792" v="186" actId="478"/>
          <ac:picMkLst>
            <pc:docMk/>
            <pc:sldMk cId="3156838405" sldId="267"/>
            <ac:picMk id="4100" creationId="{1E48CD3A-69C9-4FC0-8570-D2A6E5BF5D84}"/>
          </ac:picMkLst>
        </pc:picChg>
        <pc:picChg chg="add mod">
          <ac:chgData name="Jennifer Jenkins" userId="6e4687be-3b99-4f5e-a02e-6a0a0e1c82be" providerId="ADAL" clId="{85DB96D9-1E52-4EC2-87BE-E90CFAB85907}" dt="2020-11-16T10:27:45.532" v="188" actId="1076"/>
          <ac:picMkLst>
            <pc:docMk/>
            <pc:sldMk cId="3156838405" sldId="267"/>
            <ac:picMk id="5122" creationId="{2B4CBA1E-E2AE-4659-ABF8-09141D4264E5}"/>
          </ac:picMkLst>
        </pc:picChg>
        <pc:picChg chg="add mod">
          <ac:chgData name="Jennifer Jenkins" userId="6e4687be-3b99-4f5e-a02e-6a0a0e1c82be" providerId="ADAL" clId="{85DB96D9-1E52-4EC2-87BE-E90CFAB85907}" dt="2020-11-16T10:28:06.222" v="191" actId="14100"/>
          <ac:picMkLst>
            <pc:docMk/>
            <pc:sldMk cId="3156838405" sldId="267"/>
            <ac:picMk id="5124" creationId="{3401A8A4-2DCE-4593-806F-D37A8478BB55}"/>
          </ac:picMkLst>
        </pc:picChg>
      </pc:sldChg>
      <pc:sldChg chg="addSp delSp modSp add">
        <pc:chgData name="Jennifer Jenkins" userId="6e4687be-3b99-4f5e-a02e-6a0a0e1c82be" providerId="ADAL" clId="{85DB96D9-1E52-4EC2-87BE-E90CFAB85907}" dt="2020-11-16T15:59:44.283" v="446"/>
        <pc:sldMkLst>
          <pc:docMk/>
          <pc:sldMk cId="2818365159" sldId="268"/>
        </pc:sldMkLst>
        <pc:spChg chg="mod">
          <ac:chgData name="Jennifer Jenkins" userId="6e4687be-3b99-4f5e-a02e-6a0a0e1c82be" providerId="ADAL" clId="{85DB96D9-1E52-4EC2-87BE-E90CFAB85907}" dt="2020-11-16T15:58:12.421" v="445" actId="20577"/>
          <ac:spMkLst>
            <pc:docMk/>
            <pc:sldMk cId="2818365159" sldId="268"/>
            <ac:spMk id="2" creationId="{170D5AFA-8FB0-4D72-854B-917C2AADE0E1}"/>
          </ac:spMkLst>
        </pc:spChg>
        <pc:spChg chg="del">
          <ac:chgData name="Jennifer Jenkins" userId="6e4687be-3b99-4f5e-a02e-6a0a0e1c82be" providerId="ADAL" clId="{85DB96D9-1E52-4EC2-87BE-E90CFAB85907}" dt="2020-11-16T15:56:39.637" v="410" actId="478"/>
          <ac:spMkLst>
            <pc:docMk/>
            <pc:sldMk cId="2818365159" sldId="268"/>
            <ac:spMk id="3" creationId="{CFAE499E-E5B3-4633-8C34-9F8680CAA804}"/>
          </ac:spMkLst>
        </pc:spChg>
        <pc:spChg chg="add">
          <ac:chgData name="Jennifer Jenkins" userId="6e4687be-3b99-4f5e-a02e-6a0a0e1c82be" providerId="ADAL" clId="{85DB96D9-1E52-4EC2-87BE-E90CFAB85907}" dt="2020-11-16T15:59:44.283" v="446"/>
          <ac:spMkLst>
            <pc:docMk/>
            <pc:sldMk cId="2818365159" sldId="268"/>
            <ac:spMk id="5" creationId="{2D34C3B6-DC54-449E-9E00-CF722B64B8D3}"/>
          </ac:spMkLst>
        </pc:spChg>
        <pc:picChg chg="add mod">
          <ac:chgData name="Jennifer Jenkins" userId="6e4687be-3b99-4f5e-a02e-6a0a0e1c82be" providerId="ADAL" clId="{85DB96D9-1E52-4EC2-87BE-E90CFAB85907}" dt="2020-11-16T15:56:50.562" v="414" actId="1076"/>
          <ac:picMkLst>
            <pc:docMk/>
            <pc:sldMk cId="2818365159" sldId="268"/>
            <ac:picMk id="1026" creationId="{6D850D8E-4A1C-491A-93B7-CBC13405E9F1}"/>
          </ac:picMkLst>
        </pc:picChg>
      </pc:sldChg>
    </pc:docChg>
  </pc:docChgLst>
  <pc:docChgLst>
    <pc:chgData name="Jennifer Jenkins" userId="6e4687be-3b99-4f5e-a02e-6a0a0e1c82be" providerId="ADAL" clId="{0D6FEC2C-D809-432E-98DE-A7F7A983DEA8}"/>
    <pc:docChg chg="custSel modSld">
      <pc:chgData name="Jennifer Jenkins" userId="6e4687be-3b99-4f5e-a02e-6a0a0e1c82be" providerId="ADAL" clId="{0D6FEC2C-D809-432E-98DE-A7F7A983DEA8}" dt="2021-02-08T11:02:34.456" v="46" actId="27636"/>
      <pc:docMkLst>
        <pc:docMk/>
      </pc:docMkLst>
      <pc:sldChg chg="modSp">
        <pc:chgData name="Jennifer Jenkins" userId="6e4687be-3b99-4f5e-a02e-6a0a0e1c82be" providerId="ADAL" clId="{0D6FEC2C-D809-432E-98DE-A7F7A983DEA8}" dt="2021-02-08T11:02:34.456" v="46" actId="27636"/>
        <pc:sldMkLst>
          <pc:docMk/>
          <pc:sldMk cId="2545041578" sldId="261"/>
        </pc:sldMkLst>
        <pc:spChg chg="mod">
          <ac:chgData name="Jennifer Jenkins" userId="6e4687be-3b99-4f5e-a02e-6a0a0e1c82be" providerId="ADAL" clId="{0D6FEC2C-D809-432E-98DE-A7F7A983DEA8}" dt="2021-02-08T11:02:34.456" v="46" actId="27636"/>
          <ac:spMkLst>
            <pc:docMk/>
            <pc:sldMk cId="2545041578" sldId="261"/>
            <ac:spMk id="3" creationId="{9CAE6DE6-C845-4913-AE4C-E36501E6741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2/8/2021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60EA64-D806-43AC-9DF2-F8C432F32B4C}" type="datetimeFigureOut">
              <a:rPr lang="en-US" dirty="0"/>
              <a:t>2/8/2021</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1160EA64-D806-43AC-9DF2-F8C432F32B4C}" type="datetimeFigureOut">
              <a:rPr lang="en-US" dirty="0"/>
              <a:pPr/>
              <a:t>2/8/2021</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2/8/2021</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A8FB3-2D36-441E-80A7-E60CC2D46071}"/>
              </a:ext>
            </a:extLst>
          </p:cNvPr>
          <p:cNvSpPr>
            <a:spLocks noGrp="1"/>
          </p:cNvSpPr>
          <p:nvPr>
            <p:ph type="ctrTitle"/>
          </p:nvPr>
        </p:nvSpPr>
        <p:spPr>
          <a:xfrm>
            <a:off x="1676400" y="4020235"/>
            <a:ext cx="8991600" cy="1645920"/>
          </a:xfrm>
        </p:spPr>
        <p:txBody>
          <a:bodyPr/>
          <a:lstStyle/>
          <a:p>
            <a:r>
              <a:rPr lang="en-GB" dirty="0"/>
              <a:t>A Life of Service:</a:t>
            </a:r>
            <a:br>
              <a:rPr lang="en-GB" dirty="0"/>
            </a:br>
            <a:r>
              <a:rPr lang="en-GB" i="1" dirty="0"/>
              <a:t>Resurrection of Dorcas</a:t>
            </a:r>
          </a:p>
        </p:txBody>
      </p:sp>
      <p:sp>
        <p:nvSpPr>
          <p:cNvPr id="3" name="Subtitle 2">
            <a:extLst>
              <a:ext uri="{FF2B5EF4-FFF2-40B4-BE49-F238E27FC236}">
                <a16:creationId xmlns:a16="http://schemas.microsoft.com/office/drawing/2014/main" id="{F30718A4-137B-43A2-BBCB-EB83F70419AC}"/>
              </a:ext>
            </a:extLst>
          </p:cNvPr>
          <p:cNvSpPr>
            <a:spLocks noGrp="1"/>
          </p:cNvSpPr>
          <p:nvPr>
            <p:ph type="subTitle" idx="1"/>
          </p:nvPr>
        </p:nvSpPr>
        <p:spPr>
          <a:xfrm>
            <a:off x="2695194" y="5826237"/>
            <a:ext cx="6801612" cy="1239894"/>
          </a:xfrm>
        </p:spPr>
        <p:txBody>
          <a:bodyPr/>
          <a:lstStyle/>
          <a:p>
            <a:r>
              <a:rPr lang="en-GB" dirty="0"/>
              <a:t>Collective Worship</a:t>
            </a:r>
          </a:p>
          <a:p>
            <a:r>
              <a:rPr lang="en-GB" dirty="0"/>
              <a:t>Spring Term 2021</a:t>
            </a:r>
          </a:p>
        </p:txBody>
      </p:sp>
      <p:pic>
        <p:nvPicPr>
          <p:cNvPr id="1030" name="Picture 6" descr="girl holding umbrella on grass field">
            <a:extLst>
              <a:ext uri="{FF2B5EF4-FFF2-40B4-BE49-F238E27FC236}">
                <a16:creationId xmlns:a16="http://schemas.microsoft.com/office/drawing/2014/main" id="{22ED914E-A4AD-4548-85B0-E66222C266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4189" y="168677"/>
            <a:ext cx="6036021" cy="40260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3BA6E0B-0FDB-4FD0-96AA-B8C03CDCD965}"/>
              </a:ext>
            </a:extLst>
          </p:cNvPr>
          <p:cNvPicPr>
            <a:picLocks noChangeAspect="1"/>
          </p:cNvPicPr>
          <p:nvPr/>
        </p:nvPicPr>
        <p:blipFill>
          <a:blip r:embed="rId3"/>
          <a:stretch>
            <a:fillRect/>
          </a:stretch>
        </p:blipFill>
        <p:spPr>
          <a:xfrm>
            <a:off x="447345" y="168677"/>
            <a:ext cx="2554445" cy="853514"/>
          </a:xfrm>
          <a:prstGeom prst="rect">
            <a:avLst/>
          </a:prstGeom>
        </p:spPr>
      </p:pic>
    </p:spTree>
    <p:extLst>
      <p:ext uri="{BB962C8B-B14F-4D97-AF65-F5344CB8AC3E}">
        <p14:creationId xmlns:p14="http://schemas.microsoft.com/office/powerpoint/2010/main" val="3510126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ove, Cross, Hands, Fire, God, Trinity, Holy, Triune">
            <a:extLst>
              <a:ext uri="{FF2B5EF4-FFF2-40B4-BE49-F238E27FC236}">
                <a16:creationId xmlns:a16="http://schemas.microsoft.com/office/drawing/2014/main" id="{676C1FAF-C9E7-4205-A9A9-F036D434601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33000" contrast="-66000"/>
                    </a14:imgEffect>
                  </a14:imgLayer>
                </a14:imgProps>
              </a:ext>
              <a:ext uri="{28A0092B-C50C-407E-A947-70E740481C1C}">
                <a14:useLocalDpi xmlns:a14="http://schemas.microsoft.com/office/drawing/2010/main" val="0"/>
              </a:ext>
            </a:extLst>
          </a:blip>
          <a:srcRect/>
          <a:stretch>
            <a:fillRect/>
          </a:stretch>
        </p:blipFill>
        <p:spPr bwMode="auto">
          <a:xfrm>
            <a:off x="2231136" y="1870918"/>
            <a:ext cx="7729728" cy="463623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FFCA750-55DA-431C-9022-DE6335FF8A6A}"/>
              </a:ext>
            </a:extLst>
          </p:cNvPr>
          <p:cNvSpPr>
            <a:spLocks noGrp="1"/>
          </p:cNvSpPr>
          <p:nvPr>
            <p:ph type="title"/>
          </p:nvPr>
        </p:nvSpPr>
        <p:spPr>
          <a:xfrm>
            <a:off x="2231136" y="509433"/>
            <a:ext cx="7729728" cy="1188720"/>
          </a:xfrm>
        </p:spPr>
        <p:txBody>
          <a:bodyPr>
            <a:normAutofit fontScale="90000"/>
          </a:bodyPr>
          <a:lstStyle/>
          <a:p>
            <a:br>
              <a:rPr lang="en-GB" sz="4000" dirty="0"/>
            </a:br>
            <a:r>
              <a:rPr lang="en-GB" sz="4000" b="1" dirty="0"/>
              <a:t>We gather together in the name of…</a:t>
            </a:r>
            <a:br>
              <a:rPr lang="en-GB" sz="4000" dirty="0"/>
            </a:br>
            <a:endParaRPr lang="en-GB" dirty="0"/>
          </a:p>
        </p:txBody>
      </p:sp>
      <p:sp>
        <p:nvSpPr>
          <p:cNvPr id="3" name="Content Placeholder 2">
            <a:extLst>
              <a:ext uri="{FF2B5EF4-FFF2-40B4-BE49-F238E27FC236}">
                <a16:creationId xmlns:a16="http://schemas.microsoft.com/office/drawing/2014/main" id="{9CAE6DE6-C845-4913-AE4C-E36501E6741F}"/>
              </a:ext>
            </a:extLst>
          </p:cNvPr>
          <p:cNvSpPr>
            <a:spLocks noGrp="1"/>
          </p:cNvSpPr>
          <p:nvPr>
            <p:ph idx="1"/>
          </p:nvPr>
        </p:nvSpPr>
        <p:spPr/>
        <p:txBody>
          <a:bodyPr>
            <a:normAutofit fontScale="92500" lnSpcReduction="10000"/>
          </a:bodyPr>
          <a:lstStyle/>
          <a:p>
            <a:pPr lvl="1">
              <a:buFont typeface="Wingdings" panose="05000000000000000000" pitchFamily="2" charset="2"/>
              <a:buChar char="Ø"/>
            </a:pPr>
            <a:r>
              <a:rPr lang="en-GB" sz="3600" b="1" dirty="0"/>
              <a:t>God the Father, who loves all</a:t>
            </a:r>
          </a:p>
          <a:p>
            <a:pPr lvl="1">
              <a:buFont typeface="Wingdings" panose="05000000000000000000" pitchFamily="2" charset="2"/>
              <a:buChar char="Ø"/>
            </a:pPr>
            <a:r>
              <a:rPr lang="en-GB" sz="3600" b="1" dirty="0"/>
              <a:t>Jesus the Son, who showed Christians how to live a life of service </a:t>
            </a:r>
          </a:p>
          <a:p>
            <a:pPr lvl="1">
              <a:buFont typeface="Wingdings" panose="05000000000000000000" pitchFamily="2" charset="2"/>
              <a:buChar char="Ø"/>
            </a:pPr>
            <a:r>
              <a:rPr lang="en-GB" sz="3600" b="1" dirty="0"/>
              <a:t>The Holy Spirit, who shows believers those who most need help</a:t>
            </a:r>
          </a:p>
        </p:txBody>
      </p:sp>
      <p:sp>
        <p:nvSpPr>
          <p:cNvPr id="4" name="TextBox 3">
            <a:extLst>
              <a:ext uri="{FF2B5EF4-FFF2-40B4-BE49-F238E27FC236}">
                <a16:creationId xmlns:a16="http://schemas.microsoft.com/office/drawing/2014/main" id="{6A1F897A-6C0E-4DA1-A5C9-D0B1A6764DB0}"/>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Welcome</a:t>
            </a:r>
          </a:p>
        </p:txBody>
      </p:sp>
    </p:spTree>
    <p:extLst>
      <p:ext uri="{BB962C8B-B14F-4D97-AF65-F5344CB8AC3E}">
        <p14:creationId xmlns:p14="http://schemas.microsoft.com/office/powerpoint/2010/main" val="2545041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E36B-A270-4E87-85B7-74FD1E4F2013}"/>
              </a:ext>
            </a:extLst>
          </p:cNvPr>
          <p:cNvSpPr>
            <a:spLocks noGrp="1"/>
          </p:cNvSpPr>
          <p:nvPr>
            <p:ph type="title"/>
          </p:nvPr>
        </p:nvSpPr>
        <p:spPr>
          <a:xfrm>
            <a:off x="2168992" y="461665"/>
            <a:ext cx="7729728" cy="775331"/>
          </a:xfrm>
        </p:spPr>
        <p:txBody>
          <a:bodyPr/>
          <a:lstStyle/>
          <a:p>
            <a:r>
              <a:rPr lang="en-GB" dirty="0"/>
              <a:t>Dorcas: Kindness Through Serving</a:t>
            </a:r>
          </a:p>
        </p:txBody>
      </p:sp>
      <p:sp>
        <p:nvSpPr>
          <p:cNvPr id="4" name="TextBox 3">
            <a:extLst>
              <a:ext uri="{FF2B5EF4-FFF2-40B4-BE49-F238E27FC236}">
                <a16:creationId xmlns:a16="http://schemas.microsoft.com/office/drawing/2014/main" id="{BA0CCD26-0DB0-44E7-BFC6-43578607401D}"/>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Learning</a:t>
            </a:r>
          </a:p>
        </p:txBody>
      </p:sp>
      <p:pic>
        <p:nvPicPr>
          <p:cNvPr id="1026" name="Picture 2" descr="Tabitha/Dorcus – Women In The Scriptures">
            <a:extLst>
              <a:ext uri="{FF2B5EF4-FFF2-40B4-BE49-F238E27FC236}">
                <a16:creationId xmlns:a16="http://schemas.microsoft.com/office/drawing/2014/main" id="{2FB0A352-ADB7-48DD-9F24-2EC0349D1A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6680" y="1409329"/>
            <a:ext cx="4110878" cy="5232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255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E36B-A270-4E87-85B7-74FD1E4F2013}"/>
              </a:ext>
            </a:extLst>
          </p:cNvPr>
          <p:cNvSpPr>
            <a:spLocks noGrp="1"/>
          </p:cNvSpPr>
          <p:nvPr>
            <p:ph type="title"/>
          </p:nvPr>
        </p:nvSpPr>
        <p:spPr/>
        <p:txBody>
          <a:bodyPr/>
          <a:lstStyle/>
          <a:p>
            <a:r>
              <a:rPr lang="en-GB" dirty="0"/>
              <a:t>The Resurrection of Dorcas</a:t>
            </a:r>
          </a:p>
        </p:txBody>
      </p:sp>
      <p:sp>
        <p:nvSpPr>
          <p:cNvPr id="3" name="Content Placeholder 2">
            <a:extLst>
              <a:ext uri="{FF2B5EF4-FFF2-40B4-BE49-F238E27FC236}">
                <a16:creationId xmlns:a16="http://schemas.microsoft.com/office/drawing/2014/main" id="{6BACAA89-CE66-4ED7-A103-27B75CC5A894}"/>
              </a:ext>
            </a:extLst>
          </p:cNvPr>
          <p:cNvSpPr>
            <a:spLocks noGrp="1"/>
          </p:cNvSpPr>
          <p:nvPr>
            <p:ph idx="1"/>
          </p:nvPr>
        </p:nvSpPr>
        <p:spPr/>
        <p:txBody>
          <a:bodyPr/>
          <a:lstStyle/>
          <a:p>
            <a:endParaRPr lang="en-GB"/>
          </a:p>
        </p:txBody>
      </p:sp>
      <p:sp>
        <p:nvSpPr>
          <p:cNvPr id="4" name="TextBox 3">
            <a:extLst>
              <a:ext uri="{FF2B5EF4-FFF2-40B4-BE49-F238E27FC236}">
                <a16:creationId xmlns:a16="http://schemas.microsoft.com/office/drawing/2014/main" id="{BA0CCD26-0DB0-44E7-BFC6-43578607401D}"/>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Learning</a:t>
            </a:r>
          </a:p>
        </p:txBody>
      </p:sp>
      <p:pic>
        <p:nvPicPr>
          <p:cNvPr id="3074" name="Picture 2" descr="Nearby on the coast lived a kind follower of Jesus called Tabitha. (That was her Jewish name, in Greek she was known as Dorcas). She was always doing good and helping the poor. – Slide 3">
            <a:extLst>
              <a:ext uri="{FF2B5EF4-FFF2-40B4-BE49-F238E27FC236}">
                <a16:creationId xmlns:a16="http://schemas.microsoft.com/office/drawing/2014/main" id="{A25959A9-829B-4875-A342-0B9ED49D69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396" y="2389203"/>
            <a:ext cx="4572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t that time, Dorcas became sick and died. Her dead body was washed and laid in an upstairs room. – Slide 5">
            <a:extLst>
              <a:ext uri="{FF2B5EF4-FFF2-40B4-BE49-F238E27FC236}">
                <a16:creationId xmlns:a16="http://schemas.microsoft.com/office/drawing/2014/main" id="{75962E92-3D42-4425-B00C-DBC3D84FA5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3606" y="2389203"/>
            <a:ext cx="4572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860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E36B-A270-4E87-85B7-74FD1E4F2013}"/>
              </a:ext>
            </a:extLst>
          </p:cNvPr>
          <p:cNvSpPr>
            <a:spLocks noGrp="1"/>
          </p:cNvSpPr>
          <p:nvPr>
            <p:ph type="title"/>
          </p:nvPr>
        </p:nvSpPr>
        <p:spPr/>
        <p:txBody>
          <a:bodyPr/>
          <a:lstStyle/>
          <a:p>
            <a:r>
              <a:rPr lang="en-GB" dirty="0"/>
              <a:t>The Resurrection of Dorcas</a:t>
            </a:r>
          </a:p>
        </p:txBody>
      </p:sp>
      <p:sp>
        <p:nvSpPr>
          <p:cNvPr id="4" name="TextBox 3">
            <a:extLst>
              <a:ext uri="{FF2B5EF4-FFF2-40B4-BE49-F238E27FC236}">
                <a16:creationId xmlns:a16="http://schemas.microsoft.com/office/drawing/2014/main" id="{BA0CCD26-0DB0-44E7-BFC6-43578607401D}"/>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Learning</a:t>
            </a:r>
          </a:p>
        </p:txBody>
      </p:sp>
      <p:pic>
        <p:nvPicPr>
          <p:cNvPr id="4098" name="Picture 2" descr="When Peter arrived, he was taken upstairs to the room. All the widows stood around him, crying and showing him the robes and other clothing that Dorcas had made for the poor while she was alive. – Slide 8">
            <a:extLst>
              <a:ext uri="{FF2B5EF4-FFF2-40B4-BE49-F238E27FC236}">
                <a16:creationId xmlns:a16="http://schemas.microsoft.com/office/drawing/2014/main" id="{0EC5D98C-6244-41D6-9B77-D48892733B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5375" y="2389203"/>
            <a:ext cx="4572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eter sent them all out of the room. Then, he got down on his knees and prayed. Turning toward the dead woman, he said, ‘Tabitha, get up.’ – Slide 9">
            <a:extLst>
              <a:ext uri="{FF2B5EF4-FFF2-40B4-BE49-F238E27FC236}">
                <a16:creationId xmlns:a16="http://schemas.microsoft.com/office/drawing/2014/main" id="{1E48CD3A-69C9-4FC0-8570-D2A6E5BF5D8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60558" y="2389203"/>
            <a:ext cx="4571999"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099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E36B-A270-4E87-85B7-74FD1E4F2013}"/>
              </a:ext>
            </a:extLst>
          </p:cNvPr>
          <p:cNvSpPr>
            <a:spLocks noGrp="1"/>
          </p:cNvSpPr>
          <p:nvPr>
            <p:ph type="title"/>
          </p:nvPr>
        </p:nvSpPr>
        <p:spPr/>
        <p:txBody>
          <a:bodyPr/>
          <a:lstStyle/>
          <a:p>
            <a:r>
              <a:rPr lang="en-GB" dirty="0"/>
              <a:t>The Resurrection of Dorcas</a:t>
            </a:r>
          </a:p>
        </p:txBody>
      </p:sp>
      <p:sp>
        <p:nvSpPr>
          <p:cNvPr id="4" name="TextBox 3">
            <a:extLst>
              <a:ext uri="{FF2B5EF4-FFF2-40B4-BE49-F238E27FC236}">
                <a16:creationId xmlns:a16="http://schemas.microsoft.com/office/drawing/2014/main" id="{BA0CCD26-0DB0-44E7-BFC6-43578607401D}"/>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Learning</a:t>
            </a:r>
          </a:p>
        </p:txBody>
      </p:sp>
      <p:pic>
        <p:nvPicPr>
          <p:cNvPr id="5122" name="Picture 2" descr="Tabitha opened her eyes and sat up. Peter took her by the hand and helped her to her feet. – Slide 10">
            <a:extLst>
              <a:ext uri="{FF2B5EF4-FFF2-40B4-BE49-F238E27FC236}">
                <a16:creationId xmlns:a16="http://schemas.microsoft.com/office/drawing/2014/main" id="{2B4CBA1E-E2AE-4659-ABF8-09141D4264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5274" y="2474535"/>
            <a:ext cx="4572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e called for the followers of Jesus to come into the room and showed Tabitha to them. This miracle became known all over Joppa, and many people believed in the Lord. Peter stayed on in Joppa, living at the house of Simon who was a tanner. – Slide 11">
            <a:extLst>
              <a:ext uri="{FF2B5EF4-FFF2-40B4-BE49-F238E27FC236}">
                <a16:creationId xmlns:a16="http://schemas.microsoft.com/office/drawing/2014/main" id="{3401A8A4-2DCE-4593-806F-D37A8478BB5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224727" y="2474535"/>
            <a:ext cx="4571999"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6838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D5AFA-8FB0-4D72-854B-917C2AADE0E1}"/>
              </a:ext>
            </a:extLst>
          </p:cNvPr>
          <p:cNvSpPr>
            <a:spLocks noGrp="1"/>
          </p:cNvSpPr>
          <p:nvPr>
            <p:ph type="title"/>
          </p:nvPr>
        </p:nvSpPr>
        <p:spPr/>
        <p:txBody>
          <a:bodyPr>
            <a:normAutofit fontScale="90000"/>
          </a:bodyPr>
          <a:lstStyle/>
          <a:p>
            <a:r>
              <a:rPr lang="en-GB" dirty="0"/>
              <a:t>“The people should not think that small beginnings are unimportant”</a:t>
            </a:r>
            <a:br>
              <a:rPr lang="en-GB" dirty="0"/>
            </a:br>
            <a:r>
              <a:rPr lang="en-GB" dirty="0"/>
              <a:t>Zechariah 4:10 </a:t>
            </a:r>
          </a:p>
        </p:txBody>
      </p:sp>
      <p:pic>
        <p:nvPicPr>
          <p:cNvPr id="1026" name="Picture 2" descr="Needle, Thread, Eye, Sewing, Craft, Needlework, Tailor">
            <a:extLst>
              <a:ext uri="{FF2B5EF4-FFF2-40B4-BE49-F238E27FC236}">
                <a16:creationId xmlns:a16="http://schemas.microsoft.com/office/drawing/2014/main" id="{6D850D8E-4A1C-491A-93B7-CBC13405E9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3609" y="2290397"/>
            <a:ext cx="4962941" cy="44610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D34C3B6-DC54-449E-9E00-CF722B64B8D3}"/>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Learning</a:t>
            </a:r>
          </a:p>
        </p:txBody>
      </p:sp>
    </p:spTree>
    <p:extLst>
      <p:ext uri="{BB962C8B-B14F-4D97-AF65-F5344CB8AC3E}">
        <p14:creationId xmlns:p14="http://schemas.microsoft.com/office/powerpoint/2010/main" val="2818365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E36B-A270-4E87-85B7-74FD1E4F2013}"/>
              </a:ext>
            </a:extLst>
          </p:cNvPr>
          <p:cNvSpPr>
            <a:spLocks noGrp="1"/>
          </p:cNvSpPr>
          <p:nvPr>
            <p:ph type="title"/>
          </p:nvPr>
        </p:nvSpPr>
        <p:spPr/>
        <p:txBody>
          <a:bodyPr/>
          <a:lstStyle/>
          <a:p>
            <a:r>
              <a:rPr lang="en-GB" dirty="0"/>
              <a:t>You’ve GOT Talent!</a:t>
            </a:r>
          </a:p>
        </p:txBody>
      </p:sp>
      <p:sp>
        <p:nvSpPr>
          <p:cNvPr id="3" name="Content Placeholder 2">
            <a:extLst>
              <a:ext uri="{FF2B5EF4-FFF2-40B4-BE49-F238E27FC236}">
                <a16:creationId xmlns:a16="http://schemas.microsoft.com/office/drawing/2014/main" id="{6BACAA89-CE66-4ED7-A103-27B75CC5A894}"/>
              </a:ext>
            </a:extLst>
          </p:cNvPr>
          <p:cNvSpPr>
            <a:spLocks noGrp="1"/>
          </p:cNvSpPr>
          <p:nvPr>
            <p:ph idx="1"/>
          </p:nvPr>
        </p:nvSpPr>
        <p:spPr/>
        <p:txBody>
          <a:bodyPr/>
          <a:lstStyle/>
          <a:p>
            <a:endParaRPr lang="en-GB"/>
          </a:p>
        </p:txBody>
      </p:sp>
      <p:sp>
        <p:nvSpPr>
          <p:cNvPr id="5" name="TextBox 4">
            <a:extLst>
              <a:ext uri="{FF2B5EF4-FFF2-40B4-BE49-F238E27FC236}">
                <a16:creationId xmlns:a16="http://schemas.microsoft.com/office/drawing/2014/main" id="{74AD636D-3429-4210-A149-4F0D1EA62F44}"/>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Reflecting</a:t>
            </a:r>
          </a:p>
        </p:txBody>
      </p:sp>
      <p:pic>
        <p:nvPicPr>
          <p:cNvPr id="2050" name="Picture 2" descr="Tabitha / Dorcas - Zebraview">
            <a:extLst>
              <a:ext uri="{FF2B5EF4-FFF2-40B4-BE49-F238E27FC236}">
                <a16:creationId xmlns:a16="http://schemas.microsoft.com/office/drawing/2014/main" id="{96CD934E-3B2A-40AB-BAE5-C60487823E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926" y="2380955"/>
            <a:ext cx="4015943" cy="40496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e a Dorcas! | Acts of love, Rose of sharon, Psalms">
            <a:extLst>
              <a:ext uri="{FF2B5EF4-FFF2-40B4-BE49-F238E27FC236}">
                <a16:creationId xmlns:a16="http://schemas.microsoft.com/office/drawing/2014/main" id="{54575679-C01E-44C3-A4E9-9F268CDF5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3689" y="2380956"/>
            <a:ext cx="7280340" cy="4049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798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E36B-A270-4E87-85B7-74FD1E4F2013}"/>
              </a:ext>
            </a:extLst>
          </p:cNvPr>
          <p:cNvSpPr>
            <a:spLocks noGrp="1"/>
          </p:cNvSpPr>
          <p:nvPr>
            <p:ph type="title"/>
          </p:nvPr>
        </p:nvSpPr>
        <p:spPr/>
        <p:txBody>
          <a:bodyPr/>
          <a:lstStyle/>
          <a:p>
            <a:r>
              <a:rPr lang="en-GB" dirty="0"/>
              <a:t>Hands That Serve</a:t>
            </a:r>
          </a:p>
        </p:txBody>
      </p:sp>
      <p:sp>
        <p:nvSpPr>
          <p:cNvPr id="3" name="Content Placeholder 2">
            <a:extLst>
              <a:ext uri="{FF2B5EF4-FFF2-40B4-BE49-F238E27FC236}">
                <a16:creationId xmlns:a16="http://schemas.microsoft.com/office/drawing/2014/main" id="{6BACAA89-CE66-4ED7-A103-27B75CC5A894}"/>
              </a:ext>
            </a:extLst>
          </p:cNvPr>
          <p:cNvSpPr>
            <a:spLocks noGrp="1"/>
          </p:cNvSpPr>
          <p:nvPr>
            <p:ph idx="1"/>
          </p:nvPr>
        </p:nvSpPr>
        <p:spPr>
          <a:xfrm>
            <a:off x="3136717" y="2877871"/>
            <a:ext cx="5918565" cy="3101983"/>
          </a:xfrm>
        </p:spPr>
        <p:txBody>
          <a:bodyPr>
            <a:normAutofit/>
          </a:bodyPr>
          <a:lstStyle/>
          <a:p>
            <a:pPr marL="0" indent="0" algn="ctr">
              <a:buNone/>
            </a:pPr>
            <a:r>
              <a:rPr lang="en-GB" sz="2400" b="1" baseline="30000" dirty="0"/>
              <a:t>‘</a:t>
            </a:r>
            <a:r>
              <a:rPr lang="en-GB" sz="2400" dirty="0"/>
              <a:t>Then the King will answer, ‘I tell you the truth. Anything you did for any of my people here, you also did for me.’ Matthew 25:40</a:t>
            </a:r>
          </a:p>
        </p:txBody>
      </p:sp>
      <p:sp>
        <p:nvSpPr>
          <p:cNvPr id="5" name="TextBox 4">
            <a:extLst>
              <a:ext uri="{FF2B5EF4-FFF2-40B4-BE49-F238E27FC236}">
                <a16:creationId xmlns:a16="http://schemas.microsoft.com/office/drawing/2014/main" id="{D8D2A772-3F55-4E10-BBD7-A4E4758D1ABB}"/>
              </a:ext>
            </a:extLst>
          </p:cNvPr>
          <p:cNvSpPr txBox="1"/>
          <p:nvPr/>
        </p:nvSpPr>
        <p:spPr>
          <a:xfrm>
            <a:off x="10296525" y="0"/>
            <a:ext cx="1895475" cy="461665"/>
          </a:xfrm>
          <a:prstGeom prst="rect">
            <a:avLst/>
          </a:prstGeom>
          <a:solidFill>
            <a:schemeClr val="bg1"/>
          </a:solidFill>
        </p:spPr>
        <p:txBody>
          <a:bodyPr wrap="square" rtlCol="0">
            <a:spAutoFit/>
          </a:bodyPr>
          <a:lstStyle/>
          <a:p>
            <a:pPr algn="ctr"/>
            <a:r>
              <a:rPr lang="en-GB" sz="2400" dirty="0"/>
              <a:t>Responding</a:t>
            </a:r>
          </a:p>
        </p:txBody>
      </p:sp>
      <p:pic>
        <p:nvPicPr>
          <p:cNvPr id="6146" name="Picture 2" descr="Hands, Two, Open, Silhouette, Welcome">
            <a:extLst>
              <a:ext uri="{FF2B5EF4-FFF2-40B4-BE49-F238E27FC236}">
                <a16:creationId xmlns:a16="http://schemas.microsoft.com/office/drawing/2014/main" id="{BF1C7C0A-8C97-43FB-85D3-5A62F976A9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9" y="722803"/>
            <a:ext cx="9144000" cy="563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146393"/>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8009800E09BBA40802188F61B2A0884" ma:contentTypeVersion="13" ma:contentTypeDescription="Create a new document." ma:contentTypeScope="" ma:versionID="f5ab48d768f62c2f190cfa66777a4457">
  <xsd:schema xmlns:xsd="http://www.w3.org/2001/XMLSchema" xmlns:xs="http://www.w3.org/2001/XMLSchema" xmlns:p="http://schemas.microsoft.com/office/2006/metadata/properties" xmlns:ns3="ddb7ca07-3dbd-46d0-b936-db03494340e3" xmlns:ns4="c3989300-b2f8-455d-8512-500988452310" targetNamespace="http://schemas.microsoft.com/office/2006/metadata/properties" ma:root="true" ma:fieldsID="d73746b4196e2e4a3c341b6fa3dbd03f" ns3:_="" ns4:_="">
    <xsd:import namespace="ddb7ca07-3dbd-46d0-b936-db03494340e3"/>
    <xsd:import namespace="c3989300-b2f8-455d-8512-50098845231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b7ca07-3dbd-46d0-b936-db03494340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989300-b2f8-455d-8512-50098845231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F6E926-1377-4377-B561-919A57BF9EAA}">
  <ds:schemaRefs>
    <ds:schemaRef ds:uri="http://schemas.microsoft.com/office/2006/documentManagement/types"/>
    <ds:schemaRef ds:uri="http://purl.org/dc/elements/1.1/"/>
    <ds:schemaRef ds:uri="http://schemas.microsoft.com/office/2006/metadata/properties"/>
    <ds:schemaRef ds:uri="c3989300-b2f8-455d-8512-500988452310"/>
    <ds:schemaRef ds:uri="ddb7ca07-3dbd-46d0-b936-db03494340e3"/>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E21EE3CB-A821-4DD1-9158-0FC63D5A9B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b7ca07-3dbd-46d0-b936-db03494340e3"/>
    <ds:schemaRef ds:uri="c3989300-b2f8-455d-8512-5009884523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1ECAA2-268B-4853-9CF6-4109BAA81E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TM10001115[[fn=Parcel]]</Template>
  <TotalTime>297</TotalTime>
  <Words>136</Words>
  <Application>Microsoft Office PowerPoint</Application>
  <PresentationFormat>Widescreen</PresentationFormat>
  <Paragraphs>23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Gill Sans MT</vt:lpstr>
      <vt:lpstr>Wingdings</vt:lpstr>
      <vt:lpstr>Parcel</vt:lpstr>
      <vt:lpstr>A Life of Service: Resurrection of Dorcas</vt:lpstr>
      <vt:lpstr> We gather together in the name of… </vt:lpstr>
      <vt:lpstr>Dorcas: Kindness Through Serving</vt:lpstr>
      <vt:lpstr>The Resurrection of Dorcas</vt:lpstr>
      <vt:lpstr>The Resurrection of Dorcas</vt:lpstr>
      <vt:lpstr>The Resurrection of Dorcas</vt:lpstr>
      <vt:lpstr>“The people should not think that small beginnings are unimportant” Zechariah 4:10 </vt:lpstr>
      <vt:lpstr>You’ve GOT Talent!</vt:lpstr>
      <vt:lpstr>Hands That Serve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Life of Service</dc:title>
  <dc:creator>Jennifer Jenkins</dc:creator>
  <cp:lastModifiedBy>Jennifer Jenkins</cp:lastModifiedBy>
  <cp:revision>8</cp:revision>
  <dcterms:created xsi:type="dcterms:W3CDTF">2020-11-10T16:13:44Z</dcterms:created>
  <dcterms:modified xsi:type="dcterms:W3CDTF">2021-02-08T11:07:13Z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0x01010058009800E09BBA40802188F61B2A0884</vt:lpwstr>
  </property>
</Properties>
</file>