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8"/>
  </p:notesMasterIdLst>
  <p:sldIdLst>
    <p:sldId id="266" r:id="rId6"/>
    <p:sldId id="267" r:id="rId7"/>
    <p:sldId id="259" r:id="rId8"/>
    <p:sldId id="261" r:id="rId9"/>
    <p:sldId id="268" r:id="rId10"/>
    <p:sldId id="272" r:id="rId11"/>
    <p:sldId id="263" r:id="rId12"/>
    <p:sldId id="269" r:id="rId13"/>
    <p:sldId id="265" r:id="rId14"/>
    <p:sldId id="271" r:id="rId15"/>
    <p:sldId id="270"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0505" autoAdjust="0"/>
  </p:normalViewPr>
  <p:slideViewPr>
    <p:cSldViewPr snapToGrid="0">
      <p:cViewPr varScale="1">
        <p:scale>
          <a:sx n="41" d="100"/>
          <a:sy n="41" d="100"/>
        </p:scale>
        <p:origin x="1628"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sey Norris" userId="55935e03-b9d4-4cca-aa43-e9b4a96c2781" providerId="ADAL" clId="{5704DC64-17A4-4F21-BA10-04E7607E5627}"/>
    <pc:docChg chg="custSel modSld">
      <pc:chgData name="Lynsey Norris" userId="55935e03-b9d4-4cca-aa43-e9b4a96c2781" providerId="ADAL" clId="{5704DC64-17A4-4F21-BA10-04E7607E5627}" dt="2023-10-05T09:03:24.476" v="25" actId="14826"/>
      <pc:docMkLst>
        <pc:docMk/>
      </pc:docMkLst>
      <pc:sldChg chg="addSp delSp modSp">
        <pc:chgData name="Lynsey Norris" userId="55935e03-b9d4-4cca-aa43-e9b4a96c2781" providerId="ADAL" clId="{5704DC64-17A4-4F21-BA10-04E7607E5627}" dt="2023-10-05T09:02:42.515" v="18" actId="14826"/>
        <pc:sldMkLst>
          <pc:docMk/>
          <pc:sldMk cId="943114583" sldId="259"/>
        </pc:sldMkLst>
        <pc:picChg chg="del">
          <ac:chgData name="Lynsey Norris" userId="55935e03-b9d4-4cca-aa43-e9b4a96c2781" providerId="ADAL" clId="{5704DC64-17A4-4F21-BA10-04E7607E5627}" dt="2023-09-26T13:49:30.505" v="4" actId="478"/>
          <ac:picMkLst>
            <pc:docMk/>
            <pc:sldMk cId="943114583" sldId="259"/>
            <ac:picMk id="8" creationId="{BC7AF699-12CC-4D8E-A984-52956D5DED6F}"/>
          </ac:picMkLst>
        </pc:picChg>
        <pc:picChg chg="add mod">
          <ac:chgData name="Lynsey Norris" userId="55935e03-b9d4-4cca-aa43-e9b4a96c2781" providerId="ADAL" clId="{5704DC64-17A4-4F21-BA10-04E7607E5627}" dt="2023-09-26T13:50:15.049" v="15" actId="1076"/>
          <ac:picMkLst>
            <pc:docMk/>
            <pc:sldMk cId="943114583" sldId="259"/>
            <ac:picMk id="9" creationId="{2D1AF3FF-7652-471B-BF85-D639B3D7C32E}"/>
          </ac:picMkLst>
        </pc:picChg>
        <pc:picChg chg="mod">
          <ac:chgData name="Lynsey Norris" userId="55935e03-b9d4-4cca-aa43-e9b4a96c2781" providerId="ADAL" clId="{5704DC64-17A4-4F21-BA10-04E7607E5627}" dt="2023-10-05T09:02:42.515" v="18" actId="14826"/>
          <ac:picMkLst>
            <pc:docMk/>
            <pc:sldMk cId="943114583" sldId="259"/>
            <ac:picMk id="12" creationId="{A74AF368-8E65-40DD-8EBB-C5F4B8736DED}"/>
          </ac:picMkLst>
        </pc:picChg>
      </pc:sldChg>
      <pc:sldChg chg="delSp modSp">
        <pc:chgData name="Lynsey Norris" userId="55935e03-b9d4-4cca-aa43-e9b4a96c2781" providerId="ADAL" clId="{5704DC64-17A4-4F21-BA10-04E7607E5627}" dt="2023-10-05T09:02:47.705" v="19" actId="14826"/>
        <pc:sldMkLst>
          <pc:docMk/>
          <pc:sldMk cId="3253986962" sldId="261"/>
        </pc:sldMkLst>
        <pc:picChg chg="del">
          <ac:chgData name="Lynsey Norris" userId="55935e03-b9d4-4cca-aa43-e9b4a96c2781" providerId="ADAL" clId="{5704DC64-17A4-4F21-BA10-04E7607E5627}" dt="2023-09-26T13:49:33.601" v="5" actId="478"/>
          <ac:picMkLst>
            <pc:docMk/>
            <pc:sldMk cId="3253986962" sldId="261"/>
            <ac:picMk id="6" creationId="{D0AB718B-A1A9-49F5-ABE6-A76D71E186CA}"/>
          </ac:picMkLst>
        </pc:picChg>
        <pc:picChg chg="mod">
          <ac:chgData name="Lynsey Norris" userId="55935e03-b9d4-4cca-aa43-e9b4a96c2781" providerId="ADAL" clId="{5704DC64-17A4-4F21-BA10-04E7607E5627}" dt="2023-10-05T09:02:47.705" v="19" actId="14826"/>
          <ac:picMkLst>
            <pc:docMk/>
            <pc:sldMk cId="3253986962" sldId="261"/>
            <ac:picMk id="12" creationId="{A74AF368-8E65-40DD-8EBB-C5F4B8736DED}"/>
          </ac:picMkLst>
        </pc:picChg>
      </pc:sldChg>
      <pc:sldChg chg="delSp modSp">
        <pc:chgData name="Lynsey Norris" userId="55935e03-b9d4-4cca-aa43-e9b4a96c2781" providerId="ADAL" clId="{5704DC64-17A4-4F21-BA10-04E7607E5627}" dt="2023-10-05T09:02:59.630" v="21" actId="14826"/>
        <pc:sldMkLst>
          <pc:docMk/>
          <pc:sldMk cId="1779607995" sldId="263"/>
        </pc:sldMkLst>
        <pc:picChg chg="del">
          <ac:chgData name="Lynsey Norris" userId="55935e03-b9d4-4cca-aa43-e9b4a96c2781" providerId="ADAL" clId="{5704DC64-17A4-4F21-BA10-04E7607E5627}" dt="2023-09-26T13:49:42.102" v="7" actId="478"/>
          <ac:picMkLst>
            <pc:docMk/>
            <pc:sldMk cId="1779607995" sldId="263"/>
            <ac:picMk id="8" creationId="{48FA0717-1F89-49B0-9650-86F20AC5461A}"/>
          </ac:picMkLst>
        </pc:picChg>
        <pc:picChg chg="mod">
          <ac:chgData name="Lynsey Norris" userId="55935e03-b9d4-4cca-aa43-e9b4a96c2781" providerId="ADAL" clId="{5704DC64-17A4-4F21-BA10-04E7607E5627}" dt="2023-10-05T09:02:59.630" v="21" actId="14826"/>
          <ac:picMkLst>
            <pc:docMk/>
            <pc:sldMk cId="1779607995" sldId="263"/>
            <ac:picMk id="12" creationId="{A74AF368-8E65-40DD-8EBB-C5F4B8736DED}"/>
          </ac:picMkLst>
        </pc:picChg>
      </pc:sldChg>
      <pc:sldChg chg="delSp modSp">
        <pc:chgData name="Lynsey Norris" userId="55935e03-b9d4-4cca-aa43-e9b4a96c2781" providerId="ADAL" clId="{5704DC64-17A4-4F21-BA10-04E7607E5627}" dt="2023-10-05T09:03:11.067" v="23" actId="14826"/>
        <pc:sldMkLst>
          <pc:docMk/>
          <pc:sldMk cId="2018095527" sldId="265"/>
        </pc:sldMkLst>
        <pc:picChg chg="del">
          <ac:chgData name="Lynsey Norris" userId="55935e03-b9d4-4cca-aa43-e9b4a96c2781" providerId="ADAL" clId="{5704DC64-17A4-4F21-BA10-04E7607E5627}" dt="2023-09-26T13:49:48.144" v="9" actId="478"/>
          <ac:picMkLst>
            <pc:docMk/>
            <pc:sldMk cId="2018095527" sldId="265"/>
            <ac:picMk id="5" creationId="{D0ADEB24-9AB3-4775-AE1C-D78A3D1F8660}"/>
          </ac:picMkLst>
        </pc:picChg>
        <pc:picChg chg="mod">
          <ac:chgData name="Lynsey Norris" userId="55935e03-b9d4-4cca-aa43-e9b4a96c2781" providerId="ADAL" clId="{5704DC64-17A4-4F21-BA10-04E7607E5627}" dt="2023-10-05T09:03:11.067" v="23" actId="14826"/>
          <ac:picMkLst>
            <pc:docMk/>
            <pc:sldMk cId="2018095527" sldId="265"/>
            <ac:picMk id="12" creationId="{A74AF368-8E65-40DD-8EBB-C5F4B8736DED}"/>
          </ac:picMkLst>
        </pc:picChg>
      </pc:sldChg>
      <pc:sldChg chg="addSp delSp modSp">
        <pc:chgData name="Lynsey Norris" userId="55935e03-b9d4-4cca-aa43-e9b4a96c2781" providerId="ADAL" clId="{5704DC64-17A4-4F21-BA10-04E7607E5627}" dt="2023-10-05T09:02:32.217" v="16" actId="14826"/>
        <pc:sldMkLst>
          <pc:docMk/>
          <pc:sldMk cId="1447449875" sldId="266"/>
        </pc:sldMkLst>
        <pc:picChg chg="del">
          <ac:chgData name="Lynsey Norris" userId="55935e03-b9d4-4cca-aa43-e9b4a96c2781" providerId="ADAL" clId="{5704DC64-17A4-4F21-BA10-04E7607E5627}" dt="2023-09-26T13:49:19.323" v="0" actId="478"/>
          <ac:picMkLst>
            <pc:docMk/>
            <pc:sldMk cId="1447449875" sldId="266"/>
            <ac:picMk id="4" creationId="{46D433AA-68B8-4DFA-B941-1E004D7FD9B3}"/>
          </ac:picMkLst>
        </pc:picChg>
        <pc:picChg chg="add mod">
          <ac:chgData name="Lynsey Norris" userId="55935e03-b9d4-4cca-aa43-e9b4a96c2781" providerId="ADAL" clId="{5704DC64-17A4-4F21-BA10-04E7607E5627}" dt="2023-09-26T13:49:23.495" v="2" actId="1076"/>
          <ac:picMkLst>
            <pc:docMk/>
            <pc:sldMk cId="1447449875" sldId="266"/>
            <ac:picMk id="5" creationId="{2D1AF3FF-7652-471B-BF85-D639B3D7C32E}"/>
          </ac:picMkLst>
        </pc:picChg>
        <pc:picChg chg="mod">
          <ac:chgData name="Lynsey Norris" userId="55935e03-b9d4-4cca-aa43-e9b4a96c2781" providerId="ADAL" clId="{5704DC64-17A4-4F21-BA10-04E7607E5627}" dt="2023-10-05T09:02:32.217" v="16" actId="14826"/>
          <ac:picMkLst>
            <pc:docMk/>
            <pc:sldMk cId="1447449875" sldId="266"/>
            <ac:picMk id="12" creationId="{A74AF368-8E65-40DD-8EBB-C5F4B8736DED}"/>
          </ac:picMkLst>
        </pc:picChg>
      </pc:sldChg>
      <pc:sldChg chg="delSp modSp">
        <pc:chgData name="Lynsey Norris" userId="55935e03-b9d4-4cca-aa43-e9b4a96c2781" providerId="ADAL" clId="{5704DC64-17A4-4F21-BA10-04E7607E5627}" dt="2023-10-05T09:02:37.671" v="17" actId="14826"/>
        <pc:sldMkLst>
          <pc:docMk/>
          <pc:sldMk cId="824237957" sldId="267"/>
        </pc:sldMkLst>
        <pc:picChg chg="del">
          <ac:chgData name="Lynsey Norris" userId="55935e03-b9d4-4cca-aa43-e9b4a96c2781" providerId="ADAL" clId="{5704DC64-17A4-4F21-BA10-04E7607E5627}" dt="2023-09-26T13:49:25.749" v="3" actId="478"/>
          <ac:picMkLst>
            <pc:docMk/>
            <pc:sldMk cId="824237957" sldId="267"/>
            <ac:picMk id="5" creationId="{FAF137C0-34B3-4230-A9F2-6526E3A37AB8}"/>
          </ac:picMkLst>
        </pc:picChg>
        <pc:picChg chg="mod">
          <ac:chgData name="Lynsey Norris" userId="55935e03-b9d4-4cca-aa43-e9b4a96c2781" providerId="ADAL" clId="{5704DC64-17A4-4F21-BA10-04E7607E5627}" dt="2023-10-05T09:02:37.671" v="17" actId="14826"/>
          <ac:picMkLst>
            <pc:docMk/>
            <pc:sldMk cId="824237957" sldId="267"/>
            <ac:picMk id="12" creationId="{A74AF368-8E65-40DD-8EBB-C5F4B8736DED}"/>
          </ac:picMkLst>
        </pc:picChg>
      </pc:sldChg>
      <pc:sldChg chg="delSp modSp">
        <pc:chgData name="Lynsey Norris" userId="55935e03-b9d4-4cca-aa43-e9b4a96c2781" providerId="ADAL" clId="{5704DC64-17A4-4F21-BA10-04E7607E5627}" dt="2023-10-05T09:02:52.706" v="20" actId="14826"/>
        <pc:sldMkLst>
          <pc:docMk/>
          <pc:sldMk cId="2759061312" sldId="268"/>
        </pc:sldMkLst>
        <pc:picChg chg="del">
          <ac:chgData name="Lynsey Norris" userId="55935e03-b9d4-4cca-aa43-e9b4a96c2781" providerId="ADAL" clId="{5704DC64-17A4-4F21-BA10-04E7607E5627}" dt="2023-09-26T13:49:36.419" v="6" actId="478"/>
          <ac:picMkLst>
            <pc:docMk/>
            <pc:sldMk cId="2759061312" sldId="268"/>
            <ac:picMk id="4" creationId="{2356151F-EDC2-4DFB-88B7-732C43D62280}"/>
          </ac:picMkLst>
        </pc:picChg>
        <pc:picChg chg="mod">
          <ac:chgData name="Lynsey Norris" userId="55935e03-b9d4-4cca-aa43-e9b4a96c2781" providerId="ADAL" clId="{5704DC64-17A4-4F21-BA10-04E7607E5627}" dt="2023-10-05T09:02:52.706" v="20" actId="14826"/>
          <ac:picMkLst>
            <pc:docMk/>
            <pc:sldMk cId="2759061312" sldId="268"/>
            <ac:picMk id="12" creationId="{A74AF368-8E65-40DD-8EBB-C5F4B8736DED}"/>
          </ac:picMkLst>
        </pc:picChg>
      </pc:sldChg>
      <pc:sldChg chg="delSp modSp">
        <pc:chgData name="Lynsey Norris" userId="55935e03-b9d4-4cca-aa43-e9b4a96c2781" providerId="ADAL" clId="{5704DC64-17A4-4F21-BA10-04E7607E5627}" dt="2023-10-05T09:03:05.081" v="22" actId="14826"/>
        <pc:sldMkLst>
          <pc:docMk/>
          <pc:sldMk cId="1059050650" sldId="269"/>
        </pc:sldMkLst>
        <pc:picChg chg="mod">
          <ac:chgData name="Lynsey Norris" userId="55935e03-b9d4-4cca-aa43-e9b4a96c2781" providerId="ADAL" clId="{5704DC64-17A4-4F21-BA10-04E7607E5627}" dt="2023-10-05T09:03:05.081" v="22" actId="14826"/>
          <ac:picMkLst>
            <pc:docMk/>
            <pc:sldMk cId="1059050650" sldId="269"/>
            <ac:picMk id="12" creationId="{A74AF368-8E65-40DD-8EBB-C5F4B8736DED}"/>
          </ac:picMkLst>
        </pc:picChg>
        <pc:picChg chg="del">
          <ac:chgData name="Lynsey Norris" userId="55935e03-b9d4-4cca-aa43-e9b4a96c2781" providerId="ADAL" clId="{5704DC64-17A4-4F21-BA10-04E7607E5627}" dt="2023-09-26T13:49:44.863" v="8" actId="478"/>
          <ac:picMkLst>
            <pc:docMk/>
            <pc:sldMk cId="1059050650" sldId="269"/>
            <ac:picMk id="16" creationId="{1D1C4E06-5383-4CE7-B258-637174A6237C}"/>
          </ac:picMkLst>
        </pc:picChg>
      </pc:sldChg>
      <pc:sldChg chg="addSp delSp modSp">
        <pc:chgData name="Lynsey Norris" userId="55935e03-b9d4-4cca-aa43-e9b4a96c2781" providerId="ADAL" clId="{5704DC64-17A4-4F21-BA10-04E7607E5627}" dt="2023-10-05T09:03:24.476" v="25" actId="14826"/>
        <pc:sldMkLst>
          <pc:docMk/>
          <pc:sldMk cId="2132585289" sldId="270"/>
        </pc:sldMkLst>
        <pc:picChg chg="mod">
          <ac:chgData name="Lynsey Norris" userId="55935e03-b9d4-4cca-aa43-e9b4a96c2781" providerId="ADAL" clId="{5704DC64-17A4-4F21-BA10-04E7607E5627}" dt="2023-10-05T09:03:24.476" v="25" actId="14826"/>
          <ac:picMkLst>
            <pc:docMk/>
            <pc:sldMk cId="2132585289" sldId="270"/>
            <ac:picMk id="4" creationId="{A628F34E-5D67-4C2A-8EF9-A6586136BF12}"/>
          </ac:picMkLst>
        </pc:picChg>
        <pc:picChg chg="del">
          <ac:chgData name="Lynsey Norris" userId="55935e03-b9d4-4cca-aa43-e9b4a96c2781" providerId="ADAL" clId="{5704DC64-17A4-4F21-BA10-04E7607E5627}" dt="2023-09-26T13:49:55.668" v="11" actId="478"/>
          <ac:picMkLst>
            <pc:docMk/>
            <pc:sldMk cId="2132585289" sldId="270"/>
            <ac:picMk id="5" creationId="{65CE8DDB-32A1-4D0F-AD8F-02D893B28677}"/>
          </ac:picMkLst>
        </pc:picChg>
        <pc:picChg chg="add mod">
          <ac:chgData name="Lynsey Norris" userId="55935e03-b9d4-4cca-aa43-e9b4a96c2781" providerId="ADAL" clId="{5704DC64-17A4-4F21-BA10-04E7607E5627}" dt="2023-09-26T13:50:06.566" v="13" actId="1076"/>
          <ac:picMkLst>
            <pc:docMk/>
            <pc:sldMk cId="2132585289" sldId="270"/>
            <ac:picMk id="6" creationId="{2D1AF3FF-7652-471B-BF85-D639B3D7C32E}"/>
          </ac:picMkLst>
        </pc:picChg>
      </pc:sldChg>
      <pc:sldChg chg="delSp modSp">
        <pc:chgData name="Lynsey Norris" userId="55935e03-b9d4-4cca-aa43-e9b4a96c2781" providerId="ADAL" clId="{5704DC64-17A4-4F21-BA10-04E7607E5627}" dt="2023-10-05T09:03:15.708" v="24" actId="14826"/>
        <pc:sldMkLst>
          <pc:docMk/>
          <pc:sldMk cId="3510917297" sldId="271"/>
        </pc:sldMkLst>
        <pc:picChg chg="del">
          <ac:chgData name="Lynsey Norris" userId="55935e03-b9d4-4cca-aa43-e9b4a96c2781" providerId="ADAL" clId="{5704DC64-17A4-4F21-BA10-04E7607E5627}" dt="2023-09-26T13:49:50.744" v="10" actId="478"/>
          <ac:picMkLst>
            <pc:docMk/>
            <pc:sldMk cId="3510917297" sldId="271"/>
            <ac:picMk id="5" creationId="{D0ADEB24-9AB3-4775-AE1C-D78A3D1F8660}"/>
          </ac:picMkLst>
        </pc:picChg>
        <pc:picChg chg="mod">
          <ac:chgData name="Lynsey Norris" userId="55935e03-b9d4-4cca-aa43-e9b4a96c2781" providerId="ADAL" clId="{5704DC64-17A4-4F21-BA10-04E7607E5627}" dt="2023-10-05T09:03:15.708" v="24" actId="14826"/>
          <ac:picMkLst>
            <pc:docMk/>
            <pc:sldMk cId="3510917297" sldId="271"/>
            <ac:picMk id="12" creationId="{A74AF368-8E65-40DD-8EBB-C5F4B8736DED}"/>
          </ac:picMkLst>
        </pc:picChg>
      </pc:sldChg>
    </pc:docChg>
  </pc:docChgLst>
  <pc:docChgLst>
    <pc:chgData name="Tracy Smith" userId="S::tracy.smith@lincoln.anglican.org::868fdd4e-92a9-4ee2-b2f5-9c2c0f30a333" providerId="AD" clId="Web-{7C48661B-611D-A783-63AE-FD9D0875076A}"/>
    <pc:docChg chg="modSld">
      <pc:chgData name="Tracy Smith" userId="S::tracy.smith@lincoln.anglican.org::868fdd4e-92a9-4ee2-b2f5-9c2c0f30a333" providerId="AD" clId="Web-{7C48661B-611D-A783-63AE-FD9D0875076A}" dt="2023-09-22T14:17:12.353" v="15" actId="20577"/>
      <pc:docMkLst>
        <pc:docMk/>
      </pc:docMkLst>
      <pc:sldChg chg="modSp">
        <pc:chgData name="Tracy Smith" userId="S::tracy.smith@lincoln.anglican.org::868fdd4e-92a9-4ee2-b2f5-9c2c0f30a333" providerId="AD" clId="Web-{7C48661B-611D-A783-63AE-FD9D0875076A}" dt="2023-09-22T14:12:47.158" v="10"/>
        <pc:sldMkLst>
          <pc:docMk/>
          <pc:sldMk cId="3253986962" sldId="261"/>
        </pc:sldMkLst>
        <pc:graphicFrameChg chg="mod modGraphic">
          <ac:chgData name="Tracy Smith" userId="S::tracy.smith@lincoln.anglican.org::868fdd4e-92a9-4ee2-b2f5-9c2c0f30a333" providerId="AD" clId="Web-{7C48661B-611D-A783-63AE-FD9D0875076A}" dt="2023-09-22T14:12:47.158" v="10"/>
          <ac:graphicFrameMkLst>
            <pc:docMk/>
            <pc:sldMk cId="3253986962" sldId="261"/>
            <ac:graphicFrameMk id="4" creationId="{166B125C-9B68-42C2-A89A-8D29921BD39C}"/>
          </ac:graphicFrameMkLst>
        </pc:graphicFrameChg>
      </pc:sldChg>
      <pc:sldChg chg="modSp">
        <pc:chgData name="Tracy Smith" userId="S::tracy.smith@lincoln.anglican.org::868fdd4e-92a9-4ee2-b2f5-9c2c0f30a333" providerId="AD" clId="Web-{7C48661B-611D-A783-63AE-FD9D0875076A}" dt="2023-09-22T14:16:24.836" v="12" actId="20577"/>
        <pc:sldMkLst>
          <pc:docMk/>
          <pc:sldMk cId="2018095527" sldId="265"/>
        </pc:sldMkLst>
        <pc:spChg chg="mod">
          <ac:chgData name="Tracy Smith" userId="S::tracy.smith@lincoln.anglican.org::868fdd4e-92a9-4ee2-b2f5-9c2c0f30a333" providerId="AD" clId="Web-{7C48661B-611D-A783-63AE-FD9D0875076A}" dt="2023-09-22T14:16:24.836" v="12" actId="20577"/>
          <ac:spMkLst>
            <pc:docMk/>
            <pc:sldMk cId="2018095527" sldId="265"/>
            <ac:spMk id="7" creationId="{CCCAFFE5-A407-42FB-9560-0EBBA7E8C7E6}"/>
          </ac:spMkLst>
        </pc:spChg>
      </pc:sldChg>
      <pc:sldChg chg="modSp">
        <pc:chgData name="Tracy Smith" userId="S::tracy.smith@lincoln.anglican.org::868fdd4e-92a9-4ee2-b2f5-9c2c0f30a333" providerId="AD" clId="Web-{7C48661B-611D-A783-63AE-FD9D0875076A}" dt="2023-09-22T13:51:05.834" v="6" actId="20577"/>
        <pc:sldMkLst>
          <pc:docMk/>
          <pc:sldMk cId="824237957" sldId="267"/>
        </pc:sldMkLst>
        <pc:spChg chg="mod">
          <ac:chgData name="Tracy Smith" userId="S::tracy.smith@lincoln.anglican.org::868fdd4e-92a9-4ee2-b2f5-9c2c0f30a333" providerId="AD" clId="Web-{7C48661B-611D-A783-63AE-FD9D0875076A}" dt="2023-09-22T13:51:05.834" v="6" actId="20577"/>
          <ac:spMkLst>
            <pc:docMk/>
            <pc:sldMk cId="824237957" sldId="267"/>
            <ac:spMk id="7" creationId="{CCCAFFE5-A407-42FB-9560-0EBBA7E8C7E6}"/>
          </ac:spMkLst>
        </pc:spChg>
      </pc:sldChg>
      <pc:sldChg chg="modSp">
        <pc:chgData name="Tracy Smith" userId="S::tracy.smith@lincoln.anglican.org::868fdd4e-92a9-4ee2-b2f5-9c2c0f30a333" providerId="AD" clId="Web-{7C48661B-611D-A783-63AE-FD9D0875076A}" dt="2023-09-22T14:17:12.353" v="15" actId="20577"/>
        <pc:sldMkLst>
          <pc:docMk/>
          <pc:sldMk cId="2132585289" sldId="270"/>
        </pc:sldMkLst>
        <pc:spChg chg="mod">
          <ac:chgData name="Tracy Smith" userId="S::tracy.smith@lincoln.anglican.org::868fdd4e-92a9-4ee2-b2f5-9c2c0f30a333" providerId="AD" clId="Web-{7C48661B-611D-A783-63AE-FD9D0875076A}" dt="2023-09-22T14:17:12.353" v="15" actId="20577"/>
          <ac:spMkLst>
            <pc:docMk/>
            <pc:sldMk cId="2132585289" sldId="270"/>
            <ac:spMk id="3" creationId="{6AFA3DB6-768D-4C72-871A-71216B652B19}"/>
          </ac:spMkLst>
        </pc:spChg>
      </pc:sldChg>
    </pc:docChg>
  </pc:docChgLst>
  <pc:docChgLst>
    <pc:chgData name="Lynsey Norris" userId="55935e03-b9d4-4cca-aa43-e9b4a96c2781" providerId="ADAL" clId="{EAB84605-44A4-46CC-B14D-0449084C52EF}"/>
    <pc:docChg chg="custSel addSld modSld">
      <pc:chgData name="Lynsey Norris" userId="55935e03-b9d4-4cca-aa43-e9b4a96c2781" providerId="ADAL" clId="{EAB84605-44A4-46CC-B14D-0449084C52EF}" dt="2023-08-23T16:14:59.553" v="1524" actId="27636"/>
      <pc:docMkLst>
        <pc:docMk/>
      </pc:docMkLst>
      <pc:sldChg chg="addSp modSp modNotesTx">
        <pc:chgData name="Lynsey Norris" userId="55935e03-b9d4-4cca-aa43-e9b4a96c2781" providerId="ADAL" clId="{EAB84605-44A4-46CC-B14D-0449084C52EF}" dt="2023-08-23T14:53:14.943" v="437" actId="1076"/>
        <pc:sldMkLst>
          <pc:docMk/>
          <pc:sldMk cId="1779607995" sldId="263"/>
        </pc:sldMkLst>
        <pc:picChg chg="add mod modCrop">
          <ac:chgData name="Lynsey Norris" userId="55935e03-b9d4-4cca-aa43-e9b4a96c2781" providerId="ADAL" clId="{EAB84605-44A4-46CC-B14D-0449084C52EF}" dt="2023-08-23T14:53:14.943" v="437" actId="1076"/>
          <ac:picMkLst>
            <pc:docMk/>
            <pc:sldMk cId="1779607995" sldId="263"/>
            <ac:picMk id="6" creationId="{0F3AD389-4031-4470-AB60-FDD1444A5330}"/>
          </ac:picMkLst>
        </pc:picChg>
      </pc:sldChg>
      <pc:sldChg chg="addSp delSp modSp modNotesTx">
        <pc:chgData name="Lynsey Norris" userId="55935e03-b9d4-4cca-aa43-e9b4a96c2781" providerId="ADAL" clId="{EAB84605-44A4-46CC-B14D-0449084C52EF}" dt="2023-08-23T16:08:32.164" v="1298" actId="313"/>
        <pc:sldMkLst>
          <pc:docMk/>
          <pc:sldMk cId="2018095527" sldId="265"/>
        </pc:sldMkLst>
        <pc:spChg chg="add mod">
          <ac:chgData name="Lynsey Norris" userId="55935e03-b9d4-4cca-aa43-e9b4a96c2781" providerId="ADAL" clId="{EAB84605-44A4-46CC-B14D-0449084C52EF}" dt="2023-08-23T16:07:30.997" v="1145" actId="1076"/>
          <ac:spMkLst>
            <pc:docMk/>
            <pc:sldMk cId="2018095527" sldId="265"/>
            <ac:spMk id="4" creationId="{8AA082A6-37DC-4DFA-9CF5-3AA0EBEF7E5F}"/>
          </ac:spMkLst>
        </pc:spChg>
        <pc:spChg chg="mod">
          <ac:chgData name="Lynsey Norris" userId="55935e03-b9d4-4cca-aa43-e9b4a96c2781" providerId="ADAL" clId="{EAB84605-44A4-46CC-B14D-0449084C52EF}" dt="2023-08-23T16:08:32.164" v="1298" actId="313"/>
          <ac:spMkLst>
            <pc:docMk/>
            <pc:sldMk cId="2018095527" sldId="265"/>
            <ac:spMk id="7" creationId="{CCCAFFE5-A407-42FB-9560-0EBBA7E8C7E6}"/>
          </ac:spMkLst>
        </pc:spChg>
        <pc:picChg chg="del">
          <ac:chgData name="Lynsey Norris" userId="55935e03-b9d4-4cca-aa43-e9b4a96c2781" providerId="ADAL" clId="{EAB84605-44A4-46CC-B14D-0449084C52EF}" dt="2023-08-23T16:04:09.655" v="890" actId="478"/>
          <ac:picMkLst>
            <pc:docMk/>
            <pc:sldMk cId="2018095527" sldId="265"/>
            <ac:picMk id="3" creationId="{BD2EBF2A-CA20-4691-9A3E-E3228A5B2E69}"/>
          </ac:picMkLst>
        </pc:picChg>
      </pc:sldChg>
      <pc:sldChg chg="addSp delSp modSp modNotesTx">
        <pc:chgData name="Lynsey Norris" userId="55935e03-b9d4-4cca-aa43-e9b4a96c2781" providerId="ADAL" clId="{EAB84605-44A4-46CC-B14D-0449084C52EF}" dt="2023-08-23T16:00:57.509" v="869" actId="20577"/>
        <pc:sldMkLst>
          <pc:docMk/>
          <pc:sldMk cId="1059050650" sldId="269"/>
        </pc:sldMkLst>
        <pc:spChg chg="mod">
          <ac:chgData name="Lynsey Norris" userId="55935e03-b9d4-4cca-aa43-e9b4a96c2781" providerId="ADAL" clId="{EAB84605-44A4-46CC-B14D-0449084C52EF}" dt="2023-08-23T15:02:11.178" v="438" actId="6549"/>
          <ac:spMkLst>
            <pc:docMk/>
            <pc:sldMk cId="1059050650" sldId="269"/>
            <ac:spMk id="7" creationId="{CCCAFFE5-A407-42FB-9560-0EBBA7E8C7E6}"/>
          </ac:spMkLst>
        </pc:spChg>
        <pc:picChg chg="del">
          <ac:chgData name="Lynsey Norris" userId="55935e03-b9d4-4cca-aa43-e9b4a96c2781" providerId="ADAL" clId="{EAB84605-44A4-46CC-B14D-0449084C52EF}" dt="2023-08-23T15:02:12.084" v="439" actId="478"/>
          <ac:picMkLst>
            <pc:docMk/>
            <pc:sldMk cId="1059050650" sldId="269"/>
            <ac:picMk id="3" creationId="{6BAEEA4C-1C61-4505-8449-44891609AD4C}"/>
          </ac:picMkLst>
        </pc:picChg>
        <pc:picChg chg="add del mod">
          <ac:chgData name="Lynsey Norris" userId="55935e03-b9d4-4cca-aa43-e9b4a96c2781" providerId="ADAL" clId="{EAB84605-44A4-46CC-B14D-0449084C52EF}" dt="2023-08-23T15:02:19.014" v="443" actId="478"/>
          <ac:picMkLst>
            <pc:docMk/>
            <pc:sldMk cId="1059050650" sldId="269"/>
            <ac:picMk id="4" creationId="{1F6CEA7B-6CD9-4928-A7D1-B4C3131648D4}"/>
          </ac:picMkLst>
        </pc:picChg>
        <pc:picChg chg="add mod modCrop">
          <ac:chgData name="Lynsey Norris" userId="55935e03-b9d4-4cca-aa43-e9b4a96c2781" providerId="ADAL" clId="{EAB84605-44A4-46CC-B14D-0449084C52EF}" dt="2023-08-23T15:03:17.516" v="447" actId="1076"/>
          <ac:picMkLst>
            <pc:docMk/>
            <pc:sldMk cId="1059050650" sldId="269"/>
            <ac:picMk id="5" creationId="{46096153-E1D0-43D5-A06D-844A2229C124}"/>
          </ac:picMkLst>
        </pc:picChg>
      </pc:sldChg>
      <pc:sldChg chg="modSp">
        <pc:chgData name="Lynsey Norris" userId="55935e03-b9d4-4cca-aa43-e9b4a96c2781" providerId="ADAL" clId="{EAB84605-44A4-46CC-B14D-0449084C52EF}" dt="2023-08-23T16:14:59.553" v="1524" actId="27636"/>
        <pc:sldMkLst>
          <pc:docMk/>
          <pc:sldMk cId="2132585289" sldId="270"/>
        </pc:sldMkLst>
        <pc:spChg chg="mod">
          <ac:chgData name="Lynsey Norris" userId="55935e03-b9d4-4cca-aa43-e9b4a96c2781" providerId="ADAL" clId="{EAB84605-44A4-46CC-B14D-0449084C52EF}" dt="2023-08-23T16:14:59.553" v="1524" actId="27636"/>
          <ac:spMkLst>
            <pc:docMk/>
            <pc:sldMk cId="2132585289" sldId="270"/>
            <ac:spMk id="3" creationId="{6AFA3DB6-768D-4C72-871A-71216B652B19}"/>
          </ac:spMkLst>
        </pc:spChg>
      </pc:sldChg>
      <pc:sldChg chg="addSp delSp modSp modNotesTx">
        <pc:chgData name="Lynsey Norris" userId="55935e03-b9d4-4cca-aa43-e9b4a96c2781" providerId="ADAL" clId="{EAB84605-44A4-46CC-B14D-0449084C52EF}" dt="2023-08-23T16:13:06.694" v="1499" actId="20577"/>
        <pc:sldMkLst>
          <pc:docMk/>
          <pc:sldMk cId="3510917297" sldId="271"/>
        </pc:sldMkLst>
        <pc:spChg chg="mod">
          <ac:chgData name="Lynsey Norris" userId="55935e03-b9d4-4cca-aa43-e9b4a96c2781" providerId="ADAL" clId="{EAB84605-44A4-46CC-B14D-0449084C52EF}" dt="2023-08-23T16:10:33.678" v="1310" actId="2711"/>
          <ac:spMkLst>
            <pc:docMk/>
            <pc:sldMk cId="3510917297" sldId="271"/>
            <ac:spMk id="2" creationId="{BA7E5BE0-4F2C-4060-A490-D9888153022F}"/>
          </ac:spMkLst>
        </pc:spChg>
        <pc:spChg chg="del mod">
          <ac:chgData name="Lynsey Norris" userId="55935e03-b9d4-4cca-aa43-e9b4a96c2781" providerId="ADAL" clId="{EAB84605-44A4-46CC-B14D-0449084C52EF}" dt="2023-08-23T16:09:48.899" v="1301"/>
          <ac:spMkLst>
            <pc:docMk/>
            <pc:sldMk cId="3510917297" sldId="271"/>
            <ac:spMk id="7" creationId="{CCCAFFE5-A407-42FB-9560-0EBBA7E8C7E6}"/>
          </ac:spMkLst>
        </pc:spChg>
        <pc:spChg chg="add mod">
          <ac:chgData name="Lynsey Norris" userId="55935e03-b9d4-4cca-aa43-e9b4a96c2781" providerId="ADAL" clId="{EAB84605-44A4-46CC-B14D-0449084C52EF}" dt="2023-08-23T16:12:23.150" v="1437" actId="20577"/>
          <ac:spMkLst>
            <pc:docMk/>
            <pc:sldMk cId="3510917297" sldId="271"/>
            <ac:spMk id="14" creationId="{2CC57915-4C4B-4AFB-BAC1-2E0DA01DEE4B}"/>
          </ac:spMkLst>
        </pc:spChg>
        <pc:picChg chg="del">
          <ac:chgData name="Lynsey Norris" userId="55935e03-b9d4-4cca-aa43-e9b4a96c2781" providerId="ADAL" clId="{EAB84605-44A4-46CC-B14D-0449084C52EF}" dt="2023-08-23T16:09:50.653" v="1302" actId="478"/>
          <ac:picMkLst>
            <pc:docMk/>
            <pc:sldMk cId="3510917297" sldId="271"/>
            <ac:picMk id="9" creationId="{52CA2092-0929-4722-A225-535F1794A5EA}"/>
          </ac:picMkLst>
        </pc:picChg>
        <pc:picChg chg="add del mod modCrop">
          <ac:chgData name="Lynsey Norris" userId="55935e03-b9d4-4cca-aa43-e9b4a96c2781" providerId="ADAL" clId="{EAB84605-44A4-46CC-B14D-0449084C52EF}" dt="2023-08-23T16:10:44.257" v="1315" actId="478"/>
          <ac:picMkLst>
            <pc:docMk/>
            <pc:sldMk cId="3510917297" sldId="271"/>
            <ac:picMk id="11" creationId="{DB94B42B-2BC2-488F-96C4-36C284477267}"/>
          </ac:picMkLst>
        </pc:picChg>
        <pc:picChg chg="add mod">
          <ac:chgData name="Lynsey Norris" userId="55935e03-b9d4-4cca-aa43-e9b4a96c2781" providerId="ADAL" clId="{EAB84605-44A4-46CC-B14D-0449084C52EF}" dt="2023-08-23T16:11:59.909" v="1435" actId="1076"/>
          <ac:picMkLst>
            <pc:docMk/>
            <pc:sldMk cId="3510917297" sldId="271"/>
            <ac:picMk id="16" creationId="{7746AF63-6511-42C1-B605-99E7A295EE77}"/>
          </ac:picMkLst>
        </pc:picChg>
      </pc:sldChg>
      <pc:sldChg chg="addSp delSp modSp add modNotesTx">
        <pc:chgData name="Lynsey Norris" userId="55935e03-b9d4-4cca-aa43-e9b4a96c2781" providerId="ADAL" clId="{EAB84605-44A4-46CC-B14D-0449084C52EF}" dt="2023-08-23T14:47:00.878" v="331" actId="20577"/>
        <pc:sldMkLst>
          <pc:docMk/>
          <pc:sldMk cId="4205259807" sldId="272"/>
        </pc:sldMkLst>
        <pc:spChg chg="del mod">
          <ac:chgData name="Lynsey Norris" userId="55935e03-b9d4-4cca-aa43-e9b4a96c2781" providerId="ADAL" clId="{EAB84605-44A4-46CC-B14D-0449084C52EF}" dt="2023-08-23T14:15:48.089" v="125"/>
          <ac:spMkLst>
            <pc:docMk/>
            <pc:sldMk cId="4205259807" sldId="272"/>
            <ac:spMk id="3" creationId="{94AE4112-0B84-46A2-BBF5-D273DB28FDB4}"/>
          </ac:spMkLst>
        </pc:spChg>
        <pc:spChg chg="add mod">
          <ac:chgData name="Lynsey Norris" userId="55935e03-b9d4-4cca-aa43-e9b4a96c2781" providerId="ADAL" clId="{EAB84605-44A4-46CC-B14D-0449084C52EF}" dt="2023-08-23T14:14:05.473" v="110" actId="20577"/>
          <ac:spMkLst>
            <pc:docMk/>
            <pc:sldMk cId="4205259807" sldId="272"/>
            <ac:spMk id="4" creationId="{F6230F90-899F-4D91-8D92-7F1746ED8888}"/>
          </ac:spMkLst>
        </pc:spChg>
        <pc:spChg chg="add mod">
          <ac:chgData name="Lynsey Norris" userId="55935e03-b9d4-4cca-aa43-e9b4a96c2781" providerId="ADAL" clId="{EAB84605-44A4-46CC-B14D-0449084C52EF}" dt="2023-08-23T14:14:59.138" v="124" actId="255"/>
          <ac:spMkLst>
            <pc:docMk/>
            <pc:sldMk cId="4205259807" sldId="272"/>
            <ac:spMk id="5" creationId="{02402C0C-C9C8-44F4-B993-FB09EBF862E3}"/>
          </ac:spMkLst>
        </pc:spChg>
        <pc:spChg chg="add mod">
          <ac:chgData name="Lynsey Norris" userId="55935e03-b9d4-4cca-aa43-e9b4a96c2781" providerId="ADAL" clId="{EAB84605-44A4-46CC-B14D-0449084C52EF}" dt="2023-08-23T14:19:17.667" v="142" actId="1076"/>
          <ac:spMkLst>
            <pc:docMk/>
            <pc:sldMk cId="4205259807" sldId="272"/>
            <ac:spMk id="6" creationId="{0FF7C1AC-6A31-48E4-9E44-613E60119871}"/>
          </ac:spMkLst>
        </pc:spChg>
        <pc:picChg chg="add mod modCrop">
          <ac:chgData name="Lynsey Norris" userId="55935e03-b9d4-4cca-aa43-e9b4a96c2781" providerId="ADAL" clId="{EAB84605-44A4-46CC-B14D-0449084C52EF}" dt="2023-08-23T14:19:15.083" v="141" actId="1076"/>
          <ac:picMkLst>
            <pc:docMk/>
            <pc:sldMk cId="4205259807" sldId="272"/>
            <ac:picMk id="7" creationId="{E59C31ED-DD9A-45AD-A0B9-D0D8576C650E}"/>
          </ac:picMkLst>
        </pc:picChg>
        <pc:picChg chg="add mod modCrop">
          <ac:chgData name="Lynsey Norris" userId="55935e03-b9d4-4cca-aa43-e9b4a96c2781" providerId="ADAL" clId="{EAB84605-44A4-46CC-B14D-0449084C52EF}" dt="2023-08-23T14:17:51.403" v="136" actId="1076"/>
          <ac:picMkLst>
            <pc:docMk/>
            <pc:sldMk cId="4205259807" sldId="272"/>
            <ac:picMk id="8" creationId="{9BE07D12-D134-48DF-9DD2-9AAB04FB1C22}"/>
          </ac:picMkLst>
        </pc:picChg>
        <pc:picChg chg="add mod modCrop">
          <ac:chgData name="Lynsey Norris" userId="55935e03-b9d4-4cca-aa43-e9b4a96c2781" providerId="ADAL" clId="{EAB84605-44A4-46CC-B14D-0449084C52EF}" dt="2023-08-23T14:19:13.762" v="140" actId="1076"/>
          <ac:picMkLst>
            <pc:docMk/>
            <pc:sldMk cId="4205259807" sldId="272"/>
            <ac:picMk id="10" creationId="{DF62118C-1539-46A3-A148-B9743119A689}"/>
          </ac:picMkLst>
        </pc:picChg>
      </pc:sldChg>
      <pc:sldChg chg="addSp delSp modSp add setBg delDesignElem">
        <pc:chgData name="Lynsey Norris" userId="55935e03-b9d4-4cca-aa43-e9b4a96c2781" providerId="ADAL" clId="{EAB84605-44A4-46CC-B14D-0449084C52EF}" dt="2023-08-23T16:00:07.989" v="833" actId="1076"/>
        <pc:sldMkLst>
          <pc:docMk/>
          <pc:sldMk cId="1938110705" sldId="273"/>
        </pc:sldMkLst>
        <pc:spChg chg="add mod">
          <ac:chgData name="Lynsey Norris" userId="55935e03-b9d4-4cca-aa43-e9b4a96c2781" providerId="ADAL" clId="{EAB84605-44A4-46CC-B14D-0449084C52EF}" dt="2023-08-23T15:54:52.069" v="815" actId="1076"/>
          <ac:spMkLst>
            <pc:docMk/>
            <pc:sldMk cId="1938110705" sldId="273"/>
            <ac:spMk id="2" creationId="{42DFABB8-30A4-4DB3-8240-629CDA94D617}"/>
          </ac:spMkLst>
        </pc:spChg>
        <pc:spChg chg="del mod">
          <ac:chgData name="Lynsey Norris" userId="55935e03-b9d4-4cca-aa43-e9b4a96c2781" providerId="ADAL" clId="{EAB84605-44A4-46CC-B14D-0449084C52EF}" dt="2023-08-23T15:14:41.097" v="804"/>
          <ac:spMkLst>
            <pc:docMk/>
            <pc:sldMk cId="1938110705" sldId="273"/>
            <ac:spMk id="4" creationId="{DED2F07E-AF40-2743-B7B8-CCCD27F21BC2}"/>
          </ac:spMkLst>
        </pc:spChg>
        <pc:spChg chg="mod">
          <ac:chgData name="Lynsey Norris" userId="55935e03-b9d4-4cca-aa43-e9b4a96c2781" providerId="ADAL" clId="{EAB84605-44A4-46CC-B14D-0449084C52EF}" dt="2023-08-23T15:59:56.725" v="831" actId="1076"/>
          <ac:spMkLst>
            <pc:docMk/>
            <pc:sldMk cId="1938110705" sldId="273"/>
            <ac:spMk id="5" creationId="{3AE53E9D-D2CA-5D4D-8831-C828798775AF}"/>
          </ac:spMkLst>
        </pc:spChg>
        <pc:spChg chg="add mod">
          <ac:chgData name="Lynsey Norris" userId="55935e03-b9d4-4cca-aa43-e9b4a96c2781" providerId="ADAL" clId="{EAB84605-44A4-46CC-B14D-0449084C52EF}" dt="2023-08-23T15:55:30.789" v="827" actId="14100"/>
          <ac:spMkLst>
            <pc:docMk/>
            <pc:sldMk cId="1938110705" sldId="273"/>
            <ac:spMk id="6" creationId="{AD962779-8D95-409F-96C2-FCF71B374F4E}"/>
          </ac:spMkLst>
        </pc:spChg>
        <pc:spChg chg="del">
          <ac:chgData name="Lynsey Norris" userId="55935e03-b9d4-4cca-aa43-e9b4a96c2781" providerId="ADAL" clId="{EAB84605-44A4-46CC-B14D-0449084C52EF}" dt="2023-08-23T15:12:34.587" v="755"/>
          <ac:spMkLst>
            <pc:docMk/>
            <pc:sldMk cId="1938110705" sldId="273"/>
            <ac:spMk id="7" creationId="{5D9FC6AC-4A12-4825-8ABE-0732B8EF4D16}"/>
          </ac:spMkLst>
        </pc:spChg>
        <pc:spChg chg="del mod">
          <ac:chgData name="Lynsey Norris" userId="55935e03-b9d4-4cca-aa43-e9b4a96c2781" providerId="ADAL" clId="{EAB84605-44A4-46CC-B14D-0449084C52EF}" dt="2023-08-23T15:13:30.781" v="774"/>
          <ac:spMkLst>
            <pc:docMk/>
            <pc:sldMk cId="1938110705" sldId="273"/>
            <ac:spMk id="8" creationId="{DCFB6266-F4B4-1F45-8ACE-819ADFFC1CFF}"/>
          </ac:spMkLst>
        </pc:spChg>
        <pc:spChg chg="add mod">
          <ac:chgData name="Lynsey Norris" userId="55935e03-b9d4-4cca-aa43-e9b4a96c2781" providerId="ADAL" clId="{EAB84605-44A4-46CC-B14D-0449084C52EF}" dt="2023-08-23T16:00:07.989" v="833" actId="1076"/>
          <ac:spMkLst>
            <pc:docMk/>
            <pc:sldMk cId="1938110705" sldId="273"/>
            <ac:spMk id="9" creationId="{41E19EB9-279F-403D-A5A1-6D22BF864119}"/>
          </ac:spMkLst>
        </pc:spChg>
        <pc:spChg chg="mod">
          <ac:chgData name="Lynsey Norris" userId="55935e03-b9d4-4cca-aa43-e9b4a96c2781" providerId="ADAL" clId="{EAB84605-44A4-46CC-B14D-0449084C52EF}" dt="2023-08-23T15:55:02.605" v="819" actId="1076"/>
          <ac:spMkLst>
            <pc:docMk/>
            <pc:sldMk cId="1938110705" sldId="273"/>
            <ac:spMk id="11" creationId="{54A36583-AAA1-D24B-9CA5-2017BB714F17}"/>
          </ac:spMkLst>
        </pc:spChg>
        <pc:spChg chg="del mod">
          <ac:chgData name="Lynsey Norris" userId="55935e03-b9d4-4cca-aa43-e9b4a96c2781" providerId="ADAL" clId="{EAB84605-44A4-46CC-B14D-0449084C52EF}" dt="2023-08-23T15:12:39.421" v="757" actId="478"/>
          <ac:spMkLst>
            <pc:docMk/>
            <pc:sldMk cId="1938110705" sldId="273"/>
            <ac:spMk id="12" creationId="{9E93C237-2747-47E4-87C8-7B32C75FD447}"/>
          </ac:spMkLst>
        </pc:spChg>
        <pc:spChg chg="mod">
          <ac:chgData name="Lynsey Norris" userId="55935e03-b9d4-4cca-aa43-e9b4a96c2781" providerId="ADAL" clId="{EAB84605-44A4-46CC-B14D-0449084C52EF}" dt="2023-08-23T15:14:22.887" v="802" actId="313"/>
          <ac:spMkLst>
            <pc:docMk/>
            <pc:sldMk cId="1938110705" sldId="273"/>
            <ac:spMk id="22" creationId="{353A00FE-4403-49B4-A967-56601C21CD34}"/>
          </ac:spMkLst>
        </pc:spChg>
        <pc:picChg chg="del">
          <ac:chgData name="Lynsey Norris" userId="55935e03-b9d4-4cca-aa43-e9b4a96c2781" providerId="ADAL" clId="{EAB84605-44A4-46CC-B14D-0449084C52EF}" dt="2023-08-23T15:12:40.855" v="758" actId="478"/>
          <ac:picMkLst>
            <pc:docMk/>
            <pc:sldMk cId="1938110705" sldId="273"/>
            <ac:picMk id="3" creationId="{1778093E-B891-4251-8608-D5F2DBD5D49E}"/>
          </ac:picMkLst>
        </pc:picChg>
      </pc:sldChg>
    </pc:docChg>
  </pc:docChgLst>
  <pc:docChgLst>
    <pc:chgData name="Lynsey Norris" userId="55935e03-b9d4-4cca-aa43-e9b4a96c2781" providerId="ADAL" clId="{30CB1E96-2B71-4B3F-BA85-8D9168C78ABE}"/>
    <pc:docChg chg="custSel modSld">
      <pc:chgData name="Lynsey Norris" userId="55935e03-b9d4-4cca-aa43-e9b4a96c2781" providerId="ADAL" clId="{30CB1E96-2B71-4B3F-BA85-8D9168C78ABE}" dt="2023-08-24T10:47:35.689" v="4" actId="313"/>
      <pc:docMkLst>
        <pc:docMk/>
      </pc:docMkLst>
      <pc:sldChg chg="modSp">
        <pc:chgData name="Lynsey Norris" userId="55935e03-b9d4-4cca-aa43-e9b4a96c2781" providerId="ADAL" clId="{30CB1E96-2B71-4B3F-BA85-8D9168C78ABE}" dt="2023-08-24T10:47:35.689" v="4" actId="313"/>
        <pc:sldMkLst>
          <pc:docMk/>
          <pc:sldMk cId="824237957" sldId="267"/>
        </pc:sldMkLst>
        <pc:spChg chg="mod">
          <ac:chgData name="Lynsey Norris" userId="55935e03-b9d4-4cca-aa43-e9b4a96c2781" providerId="ADAL" clId="{30CB1E96-2B71-4B3F-BA85-8D9168C78ABE}" dt="2023-08-24T10:47:35.689" v="4" actId="313"/>
          <ac:spMkLst>
            <pc:docMk/>
            <pc:sldMk cId="824237957" sldId="267"/>
            <ac:spMk id="7" creationId="{CCCAFFE5-A407-42FB-9560-0EBBA7E8C7E6}"/>
          </ac:spMkLst>
        </pc:spChg>
      </pc:sldChg>
      <pc:sldChg chg="addSp modSp">
        <pc:chgData name="Lynsey Norris" userId="55935e03-b9d4-4cca-aa43-e9b4a96c2781" providerId="ADAL" clId="{30CB1E96-2B71-4B3F-BA85-8D9168C78ABE}" dt="2023-08-23T16:16:47.376" v="3" actId="1076"/>
        <pc:sldMkLst>
          <pc:docMk/>
          <pc:sldMk cId="3510917297" sldId="271"/>
        </pc:sldMkLst>
        <pc:picChg chg="add mod modCrop">
          <ac:chgData name="Lynsey Norris" userId="55935e03-b9d4-4cca-aa43-e9b4a96c2781" providerId="ADAL" clId="{30CB1E96-2B71-4B3F-BA85-8D9168C78ABE}" dt="2023-08-23T16:16:47.376" v="3" actId="1076"/>
          <ac:picMkLst>
            <pc:docMk/>
            <pc:sldMk cId="3510917297" sldId="271"/>
            <ac:picMk id="3" creationId="{E613A386-2B06-4760-8371-EA508959DA90}"/>
          </ac:picMkLst>
        </pc:picChg>
      </pc:sldChg>
    </pc:docChg>
  </pc:docChgLst>
  <pc:docChgLst>
    <pc:chgData name="Lynsey Norris" userId="55935e03-b9d4-4cca-aa43-e9b4a96c2781" providerId="ADAL" clId="{720752AC-D8FB-4B9B-B1A1-9E3451EC69B2}"/>
    <pc:docChg chg="custSel modSld">
      <pc:chgData name="Lynsey Norris" userId="55935e03-b9d4-4cca-aa43-e9b4a96c2781" providerId="ADAL" clId="{720752AC-D8FB-4B9B-B1A1-9E3451EC69B2}" dt="2023-09-07T09:37:47.963" v="5" actId="20577"/>
      <pc:docMkLst>
        <pc:docMk/>
      </pc:docMkLst>
      <pc:sldChg chg="modSp">
        <pc:chgData name="Lynsey Norris" userId="55935e03-b9d4-4cca-aa43-e9b4a96c2781" providerId="ADAL" clId="{720752AC-D8FB-4B9B-B1A1-9E3451EC69B2}" dt="2023-09-07T09:37:47.963" v="5" actId="20577"/>
        <pc:sldMkLst>
          <pc:docMk/>
          <pc:sldMk cId="1447449875" sldId="266"/>
        </pc:sldMkLst>
        <pc:spChg chg="mod">
          <ac:chgData name="Lynsey Norris" userId="55935e03-b9d4-4cca-aa43-e9b4a96c2781" providerId="ADAL" clId="{720752AC-D8FB-4B9B-B1A1-9E3451EC69B2}" dt="2023-09-07T09:37:47.963" v="5" actId="20577"/>
          <ac:spMkLst>
            <pc:docMk/>
            <pc:sldMk cId="1447449875" sldId="266"/>
            <ac:spMk id="7" creationId="{CCCAFFE5-A407-42FB-9560-0EBBA7E8C7E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AF506-BE84-4AF7-A984-30EA365AD3B9}" type="datetimeFigureOut">
              <a:rPr lang="en-GB" smtClean="0"/>
              <a:t>05/10/2023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98E3B5-E7E5-49A2-B89D-280B186BA89F}" type="slidenum">
              <a:rPr lang="en-GB" smtClean="0"/>
              <a:t>‹#›</a:t>
            </a:fld>
            <a:endParaRPr lang="en-GB"/>
          </a:p>
        </p:txBody>
      </p:sp>
    </p:spTree>
    <p:extLst>
      <p:ext uri="{BB962C8B-B14F-4D97-AF65-F5344CB8AC3E}">
        <p14:creationId xmlns:p14="http://schemas.microsoft.com/office/powerpoint/2010/main" val="3584928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prayerspacesinschools.co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onebyone.net/"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s://benlindsay.co.uk/" TargetMode="External"/><Relationship Id="rId4" Type="http://schemas.openxmlformats.org/officeDocument/2006/relationships/hyperlink" Target="https://arocha.org/en/"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b3NelRb1LY4"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4</a:t>
            </a:fld>
            <a:endParaRPr lang="en-GB"/>
          </a:p>
        </p:txBody>
      </p:sp>
    </p:spTree>
    <p:extLst>
      <p:ext uri="{BB962C8B-B14F-4D97-AF65-F5344CB8AC3E}">
        <p14:creationId xmlns:p14="http://schemas.microsoft.com/office/powerpoint/2010/main" val="235726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Full quote </a:t>
            </a:r>
            <a:r>
              <a:rPr lang="en-US" sz="1200" b="0" i="0" kern="1200" dirty="0">
                <a:solidFill>
                  <a:schemeClr val="tx1"/>
                </a:solidFill>
                <a:effectLst/>
                <a:latin typeface="+mn-lt"/>
                <a:ea typeface="+mn-ea"/>
                <a:cs typeface="+mn-cs"/>
              </a:rPr>
              <a:t>"Injustice anywhere is a threat to justice everywhere. We are caught in an inescapable network of mutuality, tied in a single garment of destiny. Whatever affects one directly, affects all indirectly."</a:t>
            </a:r>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5</a:t>
            </a:fld>
            <a:endParaRPr lang="en-GB"/>
          </a:p>
        </p:txBody>
      </p:sp>
    </p:spTree>
    <p:extLst>
      <p:ext uri="{BB962C8B-B14F-4D97-AF65-F5344CB8AC3E}">
        <p14:creationId xmlns:p14="http://schemas.microsoft.com/office/powerpoint/2010/main" val="4209781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makes them angry?</a:t>
            </a:r>
          </a:p>
          <a:p>
            <a:r>
              <a:rPr lang="en-GB" dirty="0"/>
              <a:t>What happens in life that they think is unfair?</a:t>
            </a:r>
          </a:p>
          <a:p>
            <a:endParaRPr lang="en-GB" dirty="0"/>
          </a:p>
          <a:p>
            <a:r>
              <a:rPr lang="en-GB" dirty="0"/>
              <a:t>Link this to the last worship about social issues</a:t>
            </a:r>
          </a:p>
          <a:p>
            <a:r>
              <a:rPr lang="en-GB" dirty="0"/>
              <a:t>Link this to injustice</a:t>
            </a:r>
          </a:p>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6</a:t>
            </a:fld>
            <a:endParaRPr lang="en-GB"/>
          </a:p>
        </p:txBody>
      </p:sp>
    </p:spTree>
    <p:extLst>
      <p:ext uri="{BB962C8B-B14F-4D97-AF65-F5344CB8AC3E}">
        <p14:creationId xmlns:p14="http://schemas.microsoft.com/office/powerpoint/2010/main" val="3804723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If everyone followed these verse how different would like be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Imagine they have the power to be able to make a ‘New World’, whilst considering three questions:</a:t>
            </a:r>
            <a:br>
              <a:rPr lang="en-US" dirty="0"/>
            </a:br>
            <a:r>
              <a:rPr lang="en-US" sz="1200" b="0" i="0" kern="1200" dirty="0">
                <a:solidFill>
                  <a:schemeClr val="tx1"/>
                </a:solidFill>
                <a:effectLst/>
                <a:latin typeface="+mn-lt"/>
                <a:ea typeface="+mn-ea"/>
                <a:cs typeface="+mn-cs"/>
              </a:rPr>
              <a:t>1. What would they keep the same?</a:t>
            </a:r>
            <a:br>
              <a:rPr lang="en-US" dirty="0"/>
            </a:br>
            <a:r>
              <a:rPr lang="en-US" sz="1200" b="0" i="0" kern="1200" dirty="0">
                <a:solidFill>
                  <a:schemeClr val="tx1"/>
                </a:solidFill>
                <a:effectLst/>
                <a:latin typeface="+mn-lt"/>
                <a:ea typeface="+mn-ea"/>
                <a:cs typeface="+mn-cs"/>
              </a:rPr>
              <a:t>2. What would they change?</a:t>
            </a:r>
            <a:br>
              <a:rPr lang="en-US" dirty="0"/>
            </a:br>
            <a:r>
              <a:rPr lang="en-US" sz="1200" b="0" i="0" kern="1200" dirty="0">
                <a:solidFill>
                  <a:schemeClr val="tx1"/>
                </a:solidFill>
                <a:effectLst/>
                <a:latin typeface="+mn-lt"/>
                <a:ea typeface="+mn-ea"/>
                <a:cs typeface="+mn-cs"/>
              </a:rPr>
              <a:t>3. What rules would they create?</a:t>
            </a:r>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7</a:t>
            </a:fld>
            <a:endParaRPr lang="en-GB"/>
          </a:p>
        </p:txBody>
      </p:sp>
    </p:spTree>
    <p:extLst>
      <p:ext uri="{BB962C8B-B14F-4D97-AF65-F5344CB8AC3E}">
        <p14:creationId xmlns:p14="http://schemas.microsoft.com/office/powerpoint/2010/main" val="843095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Explain how weighing scales like the ones on the slide work </a:t>
            </a:r>
          </a:p>
          <a:p>
            <a:r>
              <a:rPr lang="en-GB" sz="1200" kern="1200" dirty="0">
                <a:solidFill>
                  <a:schemeClr val="tx1"/>
                </a:solidFill>
                <a:effectLst/>
                <a:latin typeface="+mn-lt"/>
                <a:ea typeface="+mn-ea"/>
                <a:cs typeface="+mn-cs"/>
              </a:rPr>
              <a:t>Explain to the pupils - some people are treated utterly unfairly in life, scales are often used as a symbol of justice. Let’s have a look at the case studies (at the end of the PowerPoint feel free to adapt or use your own). When a case study is read out as them to imagine a weight has been put on one side – ask them what could be done for those situations to be changed – this will add balance to the scales . Talk about balance and what can be done to balance out and change injustice. (adapted from </a:t>
            </a:r>
            <a:r>
              <a:rPr lang="en-GB" sz="1200" u="sng" kern="1200" dirty="0">
                <a:solidFill>
                  <a:schemeClr val="tx1"/>
                </a:solidFill>
                <a:effectLst/>
                <a:latin typeface="+mn-lt"/>
                <a:ea typeface="+mn-ea"/>
                <a:cs typeface="+mn-cs"/>
                <a:hlinkClick r:id="rId3"/>
              </a:rPr>
              <a:t>www.prayerspacesinschools.com</a:t>
            </a: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8</a:t>
            </a:fld>
            <a:endParaRPr lang="en-GB"/>
          </a:p>
        </p:txBody>
      </p:sp>
    </p:spTree>
    <p:extLst>
      <p:ext uri="{BB962C8B-B14F-4D97-AF65-F5344CB8AC3E}">
        <p14:creationId xmlns:p14="http://schemas.microsoft.com/office/powerpoint/2010/main" val="3934876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https://www.youtube.com/watch?v=b3NelRb1LY4</a:t>
            </a:r>
          </a:p>
          <a:p>
            <a:endParaRPr lang="en-GB" i="0" dirty="0"/>
          </a:p>
          <a:p>
            <a:pPr marL="0" indent="0">
              <a:buNone/>
            </a:pPr>
            <a:r>
              <a:rPr lang="en-US" dirty="0"/>
              <a:t>Look at the work of </a:t>
            </a:r>
            <a:r>
              <a:rPr lang="en-US" i="1" dirty="0"/>
              <a:t>One by One</a:t>
            </a:r>
            <a:r>
              <a:rPr lang="en-US" dirty="0"/>
              <a:t> who are fight Child exploitation and slavery across the world </a:t>
            </a:r>
            <a:r>
              <a:rPr lang="en-US" u="sng" dirty="0">
                <a:hlinkClick r:id="rId3"/>
              </a:rPr>
              <a:t>https://onebyone.net/</a:t>
            </a:r>
            <a:r>
              <a:rPr lang="en-US" dirty="0"/>
              <a:t> </a:t>
            </a:r>
          </a:p>
          <a:p>
            <a:pPr marL="0" indent="0">
              <a:buNone/>
            </a:pPr>
            <a:endParaRPr lang="en-GB" dirty="0"/>
          </a:p>
          <a:p>
            <a:pPr marL="0" indent="0">
              <a:buNone/>
            </a:pPr>
            <a:r>
              <a:rPr lang="en-US" dirty="0"/>
              <a:t>Look at the work of </a:t>
            </a:r>
            <a:r>
              <a:rPr lang="en-US" i="1" dirty="0"/>
              <a:t>A Rocha</a:t>
            </a:r>
            <a:r>
              <a:rPr lang="en-US" dirty="0"/>
              <a:t>. They work to protect and restore the natural world and equip Christians around the world in how to care for the environment. </a:t>
            </a:r>
            <a:r>
              <a:rPr lang="en-US" u="sng" dirty="0">
                <a:hlinkClick r:id="rId4"/>
              </a:rPr>
              <a:t>https://arocha.org/en/</a:t>
            </a:r>
            <a:r>
              <a:rPr lang="en-US" dirty="0"/>
              <a:t> </a:t>
            </a:r>
            <a:endParaRPr lang="en-GB" dirty="0"/>
          </a:p>
          <a:p>
            <a:r>
              <a:rPr lang="en-US" sz="1200" kern="1200" dirty="0">
                <a:solidFill>
                  <a:schemeClr val="tx1"/>
                </a:solidFill>
                <a:effectLst/>
                <a:latin typeface="+mn-lt"/>
                <a:ea typeface="+mn-ea"/>
                <a:cs typeface="+mn-cs"/>
              </a:rPr>
              <a:t>Look at the work of </a:t>
            </a:r>
            <a:r>
              <a:rPr lang="en-US" sz="1200" i="1" kern="1200" dirty="0">
                <a:solidFill>
                  <a:schemeClr val="tx1"/>
                </a:solidFill>
                <a:effectLst/>
                <a:latin typeface="+mn-lt"/>
                <a:ea typeface="+mn-ea"/>
                <a:cs typeface="+mn-cs"/>
              </a:rPr>
              <a:t>Ben Lindsey</a:t>
            </a:r>
            <a:r>
              <a:rPr lang="en-US" sz="1200" kern="1200" dirty="0">
                <a:solidFill>
                  <a:schemeClr val="tx1"/>
                </a:solidFill>
                <a:effectLst/>
                <a:latin typeface="+mn-lt"/>
                <a:ea typeface="+mn-ea"/>
                <a:cs typeface="+mn-cs"/>
              </a:rPr>
              <a:t>. Ben Lindsay OBE is founder of Power the Fight, launched in 2019, Power the Fight is an award-winning charity which tackles violence affecting young people, he also wrote the book We need to talk about Race </a:t>
            </a:r>
            <a:r>
              <a:rPr lang="en-US" sz="1200" u="sng" kern="1200" dirty="0">
                <a:solidFill>
                  <a:schemeClr val="tx1"/>
                </a:solidFill>
                <a:effectLst/>
                <a:latin typeface="+mn-lt"/>
                <a:ea typeface="+mn-ea"/>
                <a:cs typeface="+mn-cs"/>
                <a:hlinkClick r:id="rId5"/>
              </a:rPr>
              <a:t>https://benlindsay.co.uk/</a:t>
            </a:r>
            <a:endParaRPr lang="en-GB" i="0" dirty="0"/>
          </a:p>
        </p:txBody>
      </p:sp>
      <p:sp>
        <p:nvSpPr>
          <p:cNvPr id="4" name="Slide Number Placeholder 3"/>
          <p:cNvSpPr>
            <a:spLocks noGrp="1"/>
          </p:cNvSpPr>
          <p:nvPr>
            <p:ph type="sldNum" sz="quarter" idx="5"/>
          </p:nvPr>
        </p:nvSpPr>
        <p:spPr/>
        <p:txBody>
          <a:bodyPr/>
          <a:lstStyle/>
          <a:p>
            <a:fld id="{D198E3B5-E7E5-49A2-B89D-280B186BA89F}" type="slidenum">
              <a:rPr lang="en-GB" smtClean="0"/>
              <a:t>9</a:t>
            </a:fld>
            <a:endParaRPr lang="en-GB"/>
          </a:p>
        </p:txBody>
      </p:sp>
    </p:spTree>
    <p:extLst>
      <p:ext uri="{BB962C8B-B14F-4D97-AF65-F5344CB8AC3E}">
        <p14:creationId xmlns:p14="http://schemas.microsoft.com/office/powerpoint/2010/main" val="1914619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Give children two pieces of paper, ask the children to write what injustice makes them angry on one piece of paper and a solution to that. The solution could be something they can do, someone is already doing or maybe a prayer to ask God to help those that are living under injustice. </a:t>
            </a:r>
            <a:endParaRPr lang="en-GB" sz="1200" kern="1200" dirty="0">
              <a:solidFill>
                <a:schemeClr val="tx1"/>
              </a:solidFill>
              <a:effectLst/>
              <a:latin typeface="+mn-lt"/>
              <a:ea typeface="+mn-ea"/>
              <a:cs typeface="+mn-cs"/>
            </a:endParaRPr>
          </a:p>
          <a:p>
            <a:endParaRPr lang="en-GB" i="0" dirty="0"/>
          </a:p>
          <a:p>
            <a:r>
              <a:rPr lang="en-US" sz="1200" kern="1200" dirty="0">
                <a:solidFill>
                  <a:schemeClr val="tx1"/>
                </a:solidFill>
                <a:effectLst/>
                <a:latin typeface="+mn-lt"/>
                <a:ea typeface="+mn-ea"/>
                <a:cs typeface="+mn-cs"/>
              </a:rPr>
              <a:t>play God of Justice by Tim Hughes as they do this </a:t>
            </a:r>
            <a:r>
              <a:rPr lang="en-US" sz="1200" u="sng" kern="1200" dirty="0">
                <a:solidFill>
                  <a:schemeClr val="tx1"/>
                </a:solidFill>
                <a:effectLst/>
                <a:latin typeface="+mn-lt"/>
                <a:ea typeface="+mn-ea"/>
                <a:cs typeface="+mn-cs"/>
                <a:hlinkClick r:id="rId3"/>
              </a:rPr>
              <a:t>https://www.youtube.com/watch?v=b3NelRb1LY4</a:t>
            </a:r>
            <a:endParaRPr lang="en-US" sz="1200" u="sng" kern="1200" dirty="0">
              <a:solidFill>
                <a:schemeClr val="tx1"/>
              </a:solidFill>
              <a:effectLst/>
              <a:latin typeface="+mn-lt"/>
              <a:ea typeface="+mn-ea"/>
              <a:cs typeface="+mn-cs"/>
            </a:endParaRPr>
          </a:p>
          <a:p>
            <a:r>
              <a:rPr lang="en-US" sz="1200" i="0" u="none" kern="1200" dirty="0">
                <a:solidFill>
                  <a:schemeClr val="tx1"/>
                </a:solidFill>
                <a:effectLst/>
                <a:latin typeface="+mn-lt"/>
                <a:ea typeface="+mn-ea"/>
                <a:cs typeface="+mn-cs"/>
              </a:rPr>
              <a:t>Ideas for solutions</a:t>
            </a:r>
          </a:p>
          <a:p>
            <a:pPr lvl="0"/>
            <a:r>
              <a:rPr lang="en-US" sz="1200" kern="1200" dirty="0">
                <a:solidFill>
                  <a:schemeClr val="tx1"/>
                </a:solidFill>
                <a:effectLst/>
                <a:latin typeface="+mn-lt"/>
                <a:ea typeface="+mn-ea"/>
                <a:cs typeface="+mn-cs"/>
              </a:rPr>
              <a:t>Research: Spend some time researching the issue of injustice to find out more about it</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Action: Write a letter to your MP to express how you’d like things to change, for your issue of injustice</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Research: Invite (with the help of your teachers) someone for your issue of injustice to lead a session in school</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Action: Think of a way you can raise money for you issue of injustice</a:t>
            </a:r>
            <a:endParaRPr lang="en-GB" sz="1200" kern="1200" dirty="0">
              <a:solidFill>
                <a:schemeClr val="tx1"/>
              </a:solidFill>
              <a:effectLst/>
              <a:latin typeface="+mn-lt"/>
              <a:ea typeface="+mn-ea"/>
              <a:cs typeface="+mn-cs"/>
            </a:endParaRPr>
          </a:p>
          <a:p>
            <a:endParaRPr lang="en-GB" i="0" u="none" dirty="0"/>
          </a:p>
        </p:txBody>
      </p:sp>
      <p:sp>
        <p:nvSpPr>
          <p:cNvPr id="4" name="Slide Number Placeholder 3"/>
          <p:cNvSpPr>
            <a:spLocks noGrp="1"/>
          </p:cNvSpPr>
          <p:nvPr>
            <p:ph type="sldNum" sz="quarter" idx="5"/>
          </p:nvPr>
        </p:nvSpPr>
        <p:spPr/>
        <p:txBody>
          <a:bodyPr/>
          <a:lstStyle/>
          <a:p>
            <a:fld id="{D198E3B5-E7E5-49A2-B89D-280B186BA89F}" type="slidenum">
              <a:rPr lang="en-GB" smtClean="0"/>
              <a:t>10</a:t>
            </a:fld>
            <a:endParaRPr lang="en-GB"/>
          </a:p>
        </p:txBody>
      </p:sp>
    </p:spTree>
    <p:extLst>
      <p:ext uri="{BB962C8B-B14F-4D97-AF65-F5344CB8AC3E}">
        <p14:creationId xmlns:p14="http://schemas.microsoft.com/office/powerpoint/2010/main" val="4027860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11</a:t>
            </a:fld>
            <a:endParaRPr lang="en-GB" dirty="0"/>
          </a:p>
        </p:txBody>
      </p:sp>
    </p:spTree>
    <p:extLst>
      <p:ext uri="{BB962C8B-B14F-4D97-AF65-F5344CB8AC3E}">
        <p14:creationId xmlns:p14="http://schemas.microsoft.com/office/powerpoint/2010/main" val="2953196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12</a:t>
            </a:fld>
            <a:endParaRPr lang="en-GB"/>
          </a:p>
        </p:txBody>
      </p:sp>
    </p:spTree>
    <p:extLst>
      <p:ext uri="{BB962C8B-B14F-4D97-AF65-F5344CB8AC3E}">
        <p14:creationId xmlns:p14="http://schemas.microsoft.com/office/powerpoint/2010/main" val="1101487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581554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1244385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4014588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35781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4593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12944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71806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23561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506035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659814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79126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286171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1727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861790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958645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600167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748281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611012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9621845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9716808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9974682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24477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a:p>
        </p:txBody>
      </p:sp>
    </p:spTree>
    <p:extLst>
      <p:ext uri="{BB962C8B-B14F-4D97-AF65-F5344CB8AC3E}">
        <p14:creationId xmlns:p14="http://schemas.microsoft.com/office/powerpoint/2010/main" val="52543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dirty="0"/>
          </a:p>
        </p:txBody>
      </p:sp>
    </p:spTree>
    <p:extLst>
      <p:ext uri="{BB962C8B-B14F-4D97-AF65-F5344CB8AC3E}">
        <p14:creationId xmlns:p14="http://schemas.microsoft.com/office/powerpoint/2010/main" val="40308109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lynsey.norris@lincoln.anglican.org"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hyperlink" Target="https://www.youtube.com/watch?v=GYMLMj-SibU" TargetMode="External"/><Relationship Id="rId3" Type="http://schemas.openxmlformats.org/officeDocument/2006/relationships/image" Target="../media/image1.png"/><Relationship Id="rId7" Type="http://schemas.openxmlformats.org/officeDocument/2006/relationships/hyperlink" Target="https://www.youtube.com/watch?v=3MZgXXUW08Q"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benlindsay.co.uk/" TargetMode="External"/><Relationship Id="rId5" Type="http://schemas.openxmlformats.org/officeDocument/2006/relationships/hyperlink" Target="https://arocha.org/en/" TargetMode="External"/><Relationship Id="rId4" Type="http://schemas.openxmlformats.org/officeDocument/2006/relationships/hyperlink" Target="https://onebyone.net/" TargetMode="External"/><Relationship Id="rId9" Type="http://schemas.openxmlformats.org/officeDocument/2006/relationships/hyperlink" Target="https://en.wikipedia.org/wiki/Amazing_Grac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CCAFFE5-A407-42FB-9560-0EBBA7E8C7E6}"/>
              </a:ext>
            </a:extLst>
          </p:cNvPr>
          <p:cNvSpPr>
            <a:spLocks noGrp="1"/>
          </p:cNvSpPr>
          <p:nvPr>
            <p:ph idx="4294967295"/>
          </p:nvPr>
        </p:nvSpPr>
        <p:spPr>
          <a:xfrm>
            <a:off x="873000" y="624840"/>
            <a:ext cx="10607799" cy="5608320"/>
          </a:xfrm>
        </p:spPr>
        <p:txBody>
          <a:bodyPr>
            <a:normAutofit lnSpcReduction="10000"/>
          </a:bodyPr>
          <a:lstStyle/>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Lincoln Diocesan Board of Education Vision</a:t>
            </a:r>
          </a:p>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 Collective Worship 2023</a:t>
            </a:r>
            <a:endParaRPr lang="en-GB" sz="3600" dirty="0">
              <a:latin typeface="Calibri" panose="020F0502020204030204" pitchFamily="34" charset="0"/>
              <a:ea typeface="Calibri" panose="020F0502020204030204" pitchFamily="34" charset="0"/>
            </a:endParaRPr>
          </a:p>
          <a:p>
            <a:pPr marL="0" indent="0" algn="ctr">
              <a:spcAft>
                <a:spcPts val="0"/>
              </a:spcAft>
              <a:buNone/>
            </a:pPr>
            <a:r>
              <a:rPr lang="en-GB" sz="4100" b="1" dirty="0">
                <a:solidFill>
                  <a:srgbClr val="6F4584"/>
                </a:solidFill>
                <a:latin typeface="Calibri" panose="020F0502020204030204" pitchFamily="34" charset="0"/>
                <a:ea typeface="Calibri" panose="020F0502020204030204" pitchFamily="34" charset="0"/>
              </a:rPr>
              <a:t> </a:t>
            </a:r>
            <a:r>
              <a:rPr lang="en-GB" sz="2200" b="1" dirty="0">
                <a:solidFill>
                  <a:srgbClr val="6F4584"/>
                </a:solidFill>
                <a:latin typeface="Calibri" panose="020F0502020204030204" pitchFamily="34" charset="0"/>
                <a:ea typeface="Calibri" panose="020F0502020204030204" pitchFamily="34" charset="0"/>
              </a:rPr>
              <a:t>Secondary</a:t>
            </a:r>
            <a:endParaRPr lang="en-GB" sz="2200" dirty="0">
              <a:latin typeface="Calibri" panose="020F0502020204030204" pitchFamily="34" charset="0"/>
              <a:ea typeface="Calibri" panose="020F0502020204030204" pitchFamily="34" charset="0"/>
            </a:endParaRPr>
          </a:p>
          <a:p>
            <a:pPr marL="0" indent="0" algn="ctr">
              <a:spcAft>
                <a:spcPts val="0"/>
              </a:spcAft>
              <a:buNone/>
            </a:pPr>
            <a:r>
              <a:rPr lang="en-GB" sz="19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21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1700" dirty="0">
                <a:latin typeface="Calibri" panose="020F0502020204030204" pitchFamily="34" charset="0"/>
                <a:ea typeface="Calibri" panose="020F0502020204030204" pitchFamily="34" charset="0"/>
              </a:rPr>
              <a:t>‘Believing we are called into fellowship with God who seeks the flourishing of all, we aspire to strengthen our school communities with wisdom, knowledge and understanding. </a:t>
            </a:r>
          </a:p>
          <a:p>
            <a:pPr marL="0" indent="0" algn="ctr">
              <a:spcAft>
                <a:spcPts val="0"/>
              </a:spcAft>
              <a:buNone/>
            </a:pPr>
            <a:r>
              <a:rPr lang="en-GB" sz="1700" dirty="0">
                <a:latin typeface="Calibri" panose="020F0502020204030204" pitchFamily="34" charset="0"/>
                <a:ea typeface="Calibri" panose="020F0502020204030204" pitchFamily="34" charset="0"/>
              </a:rPr>
              <a:t> </a:t>
            </a:r>
          </a:p>
          <a:p>
            <a:pPr marL="0" indent="0" algn="ctr">
              <a:spcAft>
                <a:spcPts val="0"/>
              </a:spcAft>
              <a:buNone/>
            </a:pPr>
            <a:r>
              <a:rPr lang="en-GB" sz="1700" dirty="0">
                <a:latin typeface="Calibri" panose="020F0502020204030204" pitchFamily="34" charset="0"/>
                <a:ea typeface="Calibri" panose="020F0502020204030204" pitchFamily="34" charset="0"/>
              </a:rPr>
              <a:t> Through partnerships firmly rooted in Christian hope and in the love of God, we empower all in our Church school family to love one another with humility, justice and </a:t>
            </a:r>
            <a:r>
              <a:rPr lang="en-GB" sz="1700">
                <a:latin typeface="Calibri" panose="020F0502020204030204" pitchFamily="34" charset="0"/>
                <a:ea typeface="Calibri" panose="020F0502020204030204" pitchFamily="34" charset="0"/>
              </a:rPr>
              <a:t>kindness.’</a:t>
            </a: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Called 		Aspirational	          Rooted	      Empowering</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 </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    A    R   E</a:t>
            </a:r>
            <a:endParaRPr lang="en-GB" sz="2400" dirty="0">
              <a:latin typeface="Calibri" panose="020F0502020204030204" pitchFamily="34" charset="0"/>
              <a:ea typeface="Calibri" panose="020F0502020204030204" pitchFamily="34" charset="0"/>
            </a:endParaRP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Graphic 2">
            <a:extLst>
              <a:ext uri="{FF2B5EF4-FFF2-40B4-BE49-F238E27FC236}">
                <a16:creationId xmlns:a16="http://schemas.microsoft.com/office/drawing/2014/main" id="{2D1AF3FF-7652-471B-BF85-D639B3D7C32E}"/>
              </a:ext>
            </a:extLst>
          </p:cNvPr>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30467" t="35435" r="30534" b="37284"/>
          <a:stretch/>
        </p:blipFill>
        <p:spPr bwMode="auto">
          <a:xfrm>
            <a:off x="200671" y="578612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47449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179055"/>
            <a:ext cx="10515600" cy="1131130"/>
          </a:xfrm>
        </p:spPr>
        <p:txBody>
          <a:bodyPr>
            <a:normAutofit/>
          </a:bodyPr>
          <a:lstStyle/>
          <a:p>
            <a:r>
              <a:rPr lang="en-GB" sz="3600" b="1" dirty="0">
                <a:solidFill>
                  <a:schemeClr val="accent2">
                    <a:lumMod val="50000"/>
                  </a:schemeClr>
                </a:solidFill>
                <a:latin typeface="+mn-lt"/>
              </a:rPr>
              <a:t>How to use this PowerPoint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023583"/>
            <a:ext cx="10515600" cy="5834418"/>
          </a:xfrm>
        </p:spPr>
        <p:txBody>
          <a:bodyPr vert="horz" lIns="91440" tIns="45720" rIns="91440" bIns="45720" rtlCol="0" anchor="t">
            <a:normAutofit fontScale="70000" lnSpcReduction="20000"/>
          </a:bodyPr>
          <a:lstStyle/>
          <a:p>
            <a:pPr marL="0" indent="0">
              <a:buNone/>
            </a:pPr>
            <a:r>
              <a:rPr lang="en-GB" dirty="0"/>
              <a:t>These Collective Worship Plans have been created to help school communities understand the LDBE Vision 2023.  It shows the theologically underpinning of the story of Moses as well as the other biblical verses linked with the different elements of the vision and C.A.R.E.</a:t>
            </a:r>
          </a:p>
          <a:p>
            <a:pPr marL="0" indent="0">
              <a:buNone/>
            </a:pPr>
            <a:r>
              <a:rPr lang="en-GB" dirty="0"/>
              <a:t>The theme of the worship and the biblical background should not be changed, however all the activities and resources can be adapted or changed to suit the needs of your school context, age of the young people and how you deliver your Collective Worship. </a:t>
            </a:r>
            <a:endParaRPr lang="en-GB" dirty="0">
              <a:cs typeface="Calibri"/>
            </a:endParaRPr>
          </a:p>
          <a:p>
            <a:pPr marL="0" indent="0">
              <a:buNone/>
            </a:pPr>
            <a:r>
              <a:rPr lang="en-GB" dirty="0"/>
              <a:t>Each worship has a mixture of the following sections:</a:t>
            </a:r>
          </a:p>
          <a:p>
            <a:r>
              <a:rPr lang="en-GB" dirty="0"/>
              <a:t>Preparations for the leader of the worship</a:t>
            </a:r>
          </a:p>
          <a:p>
            <a:r>
              <a:rPr lang="en-GB" dirty="0"/>
              <a:t>Quote to discuss</a:t>
            </a:r>
          </a:p>
          <a:p>
            <a:r>
              <a:rPr lang="en-GB" dirty="0"/>
              <a:t>Biblical teaching</a:t>
            </a:r>
          </a:p>
          <a:p>
            <a:r>
              <a:rPr lang="en-GB" dirty="0"/>
              <a:t>Activity/Information that links to the theme</a:t>
            </a:r>
          </a:p>
          <a:p>
            <a:r>
              <a:rPr lang="en-GB" dirty="0"/>
              <a:t>What now?  - how the theme can impact outside of the worship</a:t>
            </a:r>
          </a:p>
          <a:p>
            <a:r>
              <a:rPr lang="en-GB" dirty="0"/>
              <a:t>Prayer</a:t>
            </a:r>
          </a:p>
          <a:p>
            <a:pPr marL="0" indent="0">
              <a:buNone/>
            </a:pPr>
            <a:endParaRPr lang="en-GB" dirty="0"/>
          </a:p>
          <a:p>
            <a:pPr marL="0" indent="0">
              <a:buNone/>
            </a:pPr>
            <a:r>
              <a:rPr lang="en-GB" dirty="0"/>
              <a:t>Under many of the slides there are accompanying notes. Please print the documents with notes pages to use them.</a:t>
            </a:r>
            <a:endParaRPr lang="en-GB" dirty="0">
              <a:cs typeface="Calibri"/>
            </a:endParaRPr>
          </a:p>
          <a:p>
            <a:pPr marL="0" indent="0">
              <a:buNone/>
            </a:pPr>
            <a:r>
              <a:rPr lang="en-GB" dirty="0"/>
              <a:t>Each worship is not a set amount of time, you can structure it in a way that works for your school and spend as little or as long as you see fit, you can also add to it using other resources.  </a:t>
            </a:r>
          </a:p>
          <a:p>
            <a:pPr marL="0" indent="0" algn="ctr">
              <a:buNone/>
            </a:pPr>
            <a:r>
              <a:rPr lang="en-GB" dirty="0"/>
              <a:t>If you have any questions please contact </a:t>
            </a:r>
            <a:r>
              <a:rPr lang="en-GB" u="sng" dirty="0">
                <a:hlinkClick r:id="rId2"/>
              </a:rPr>
              <a:t>lynsey.norris@lincoln.anglican.org</a:t>
            </a:r>
            <a:endParaRPr lang="en-GB"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5104" y="115974"/>
            <a:ext cx="978156" cy="970690"/>
          </a:xfrm>
          <a:prstGeom prst="rect">
            <a:avLst/>
          </a:prstGeom>
        </p:spPr>
      </p:pic>
    </p:spTree>
    <p:extLst>
      <p:ext uri="{BB962C8B-B14F-4D97-AF65-F5344CB8AC3E}">
        <p14:creationId xmlns:p14="http://schemas.microsoft.com/office/powerpoint/2010/main" val="824237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Key Concept 2</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Picture 5">
            <a:extLst>
              <a:ext uri="{FF2B5EF4-FFF2-40B4-BE49-F238E27FC236}">
                <a16:creationId xmlns:a16="http://schemas.microsoft.com/office/drawing/2014/main" id="{0430E6B1-8D9D-481B-9F08-56549B8821FC}"/>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4118927" y="1690688"/>
            <a:ext cx="4139882" cy="4139882"/>
          </a:xfrm>
          <a:prstGeom prst="rect">
            <a:avLst/>
          </a:prstGeom>
          <a:noFill/>
          <a:ln>
            <a:noFill/>
          </a:ln>
        </p:spPr>
      </p:pic>
      <p:pic>
        <p:nvPicPr>
          <p:cNvPr id="9" name="Graphic 2">
            <a:extLst>
              <a:ext uri="{FF2B5EF4-FFF2-40B4-BE49-F238E27FC236}">
                <a16:creationId xmlns:a16="http://schemas.microsoft.com/office/drawing/2014/main" id="{2D1AF3FF-7652-471B-BF85-D639B3D7C32E}"/>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55654" y="5729923"/>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311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365125"/>
            <a:ext cx="10515600" cy="508635"/>
          </a:xfrm>
        </p:spPr>
        <p:txBody>
          <a:bodyPr>
            <a:normAutofit/>
          </a:bodyPr>
          <a:lstStyle/>
          <a:p>
            <a:r>
              <a:rPr lang="en-GB" sz="2400" b="1" dirty="0">
                <a:solidFill>
                  <a:schemeClr val="accent1">
                    <a:lumMod val="90000"/>
                    <a:lumOff val="10000"/>
                  </a:schemeClr>
                </a:solidFill>
                <a:latin typeface="+mn-lt"/>
              </a:rPr>
              <a:t>Before the Worship</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graphicFrame>
        <p:nvGraphicFramePr>
          <p:cNvPr id="4" name="Table 3">
            <a:extLst>
              <a:ext uri="{FF2B5EF4-FFF2-40B4-BE49-F238E27FC236}">
                <a16:creationId xmlns:a16="http://schemas.microsoft.com/office/drawing/2014/main" id="{166B125C-9B68-42C2-A89A-8D29921BD39C}"/>
              </a:ext>
            </a:extLst>
          </p:cNvPr>
          <p:cNvGraphicFramePr>
            <a:graphicFrameLocks noGrp="1"/>
          </p:cNvGraphicFramePr>
          <p:nvPr>
            <p:extLst>
              <p:ext uri="{D42A27DB-BD31-4B8C-83A1-F6EECF244321}">
                <p14:modId xmlns:p14="http://schemas.microsoft.com/office/powerpoint/2010/main" val="3395843416"/>
              </p:ext>
            </p:extLst>
          </p:nvPr>
        </p:nvGraphicFramePr>
        <p:xfrm>
          <a:off x="254759" y="984573"/>
          <a:ext cx="9976362" cy="5673471"/>
        </p:xfrm>
        <a:graphic>
          <a:graphicData uri="http://schemas.openxmlformats.org/drawingml/2006/table">
            <a:tbl>
              <a:tblPr firstRow="1" bandRow="1">
                <a:tableStyleId>{5940675A-B579-460E-94D1-54222C63F5DA}</a:tableStyleId>
              </a:tblPr>
              <a:tblGrid>
                <a:gridCol w="2375325">
                  <a:extLst>
                    <a:ext uri="{9D8B030D-6E8A-4147-A177-3AD203B41FA5}">
                      <a16:colId xmlns:a16="http://schemas.microsoft.com/office/drawing/2014/main" val="604210422"/>
                    </a:ext>
                  </a:extLst>
                </a:gridCol>
                <a:gridCol w="7601037">
                  <a:extLst>
                    <a:ext uri="{9D8B030D-6E8A-4147-A177-3AD203B41FA5}">
                      <a16:colId xmlns:a16="http://schemas.microsoft.com/office/drawing/2014/main" val="940939260"/>
                    </a:ext>
                  </a:extLst>
                </a:gridCol>
              </a:tblGrid>
              <a:tr h="2854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Background Information </a:t>
                      </a:r>
                    </a:p>
                    <a:p>
                      <a:endParaRPr lang="en-GB" dirty="0"/>
                    </a:p>
                  </a:txBody>
                  <a:tcPr/>
                </a:tc>
                <a:tc>
                  <a:txBody>
                    <a:bodyPr/>
                    <a:lstStyle/>
                    <a:p>
                      <a:r>
                        <a:rPr lang="en-GB" sz="1200" b="1" kern="1200" dirty="0">
                          <a:solidFill>
                            <a:schemeClr val="tx1"/>
                          </a:solidFill>
                          <a:effectLst/>
                          <a:latin typeface="+mn-lt"/>
                          <a:ea typeface="+mn-ea"/>
                          <a:cs typeface="+mn-cs"/>
                        </a:rPr>
                        <a:t>Moses actively sought to address injustice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With God’s support, Moses actively sought to address injustice. In this story we see God and Moses aspire for something better for the Israelites due to the oppression they were facing</a:t>
                      </a:r>
                      <a:endParaRPr lang="en-GB" sz="1200" dirty="0"/>
                    </a:p>
                  </a:txBody>
                  <a:tcPr/>
                </a:tc>
                <a:extLst>
                  <a:ext uri="{0D108BD9-81ED-4DB2-BD59-A6C34878D82A}">
                    <a16:rowId xmlns:a16="http://schemas.microsoft.com/office/drawing/2014/main" val="661390890"/>
                  </a:ext>
                </a:extLst>
              </a:tr>
              <a:tr h="8117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Biblical Teaching</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a:txBody>
                  <a:tcPr/>
                </a:tc>
                <a:tc>
                  <a:txBody>
                    <a:bodyPr/>
                    <a:lstStyle/>
                    <a:p>
                      <a:r>
                        <a:rPr lang="en-US" sz="1200" kern="1200" dirty="0">
                          <a:solidFill>
                            <a:schemeClr val="tx1"/>
                          </a:solidFill>
                          <a:effectLst/>
                          <a:latin typeface="+mn-lt"/>
                          <a:ea typeface="+mn-ea"/>
                          <a:cs typeface="+mn-cs"/>
                        </a:rPr>
                        <a:t>Exodus 3:3 – 12 Moses and The Burning Bush</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The LORD said, “I have indeed seen the misery of my people in Egypt. I have heard them crying out because of their slave drivers, and I am concerned about their suffering. So, I have come down to rescue them from the hand of the Egyptians and to bring them up out of that land into a good and spacious land, a land flowing with milk and honey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aspire for our school communities and everyone in them to be strong. This verse speaks of how we can help one another along that journey.  The DBE vision speaks of doing this with wisdom, knowledge and understanding. </a:t>
                      </a:r>
                      <a:endParaRPr lang="en-GB" sz="1200" kern="1200" dirty="0">
                        <a:solidFill>
                          <a:schemeClr val="tx1"/>
                        </a:solidFill>
                        <a:effectLst/>
                        <a:latin typeface="+mn-lt"/>
                        <a:ea typeface="+mn-ea"/>
                        <a:cs typeface="+mn-cs"/>
                      </a:endParaRPr>
                    </a:p>
                    <a:p>
                      <a:pPr marL="0" indent="0" algn="l">
                        <a:lnSpc>
                          <a:spcPct val="107000"/>
                        </a:lnSpc>
                        <a:spcAft>
                          <a:spcPts val="800"/>
                        </a:spcAft>
                        <a:buNone/>
                        <a:tabLst>
                          <a:tab pos="787400" algn="l"/>
                        </a:tabLst>
                      </a:pPr>
                      <a:endParaRPr lang="en-GB" sz="1200" dirty="0"/>
                    </a:p>
                  </a:txBody>
                  <a:tcPr/>
                </a:tc>
                <a:extLst>
                  <a:ext uri="{0D108BD9-81ED-4DB2-BD59-A6C34878D82A}">
                    <a16:rowId xmlns:a16="http://schemas.microsoft.com/office/drawing/2014/main" val="2139256836"/>
                  </a:ext>
                </a:extLst>
              </a:tr>
              <a:tr h="13867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Background of the Concept and Personal Preparation </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sz="1200" dirty="0"/>
                    </a:p>
                  </a:txBody>
                  <a:tcPr/>
                </a:tc>
                <a:tc>
                  <a:txBody>
                    <a:bodyPr/>
                    <a:lstStyle/>
                    <a:p>
                      <a:r>
                        <a:rPr lang="en-US" sz="1200" b="1" kern="1200" dirty="0">
                          <a:solidFill>
                            <a:schemeClr val="tx1"/>
                          </a:solidFill>
                          <a:effectLst/>
                          <a:latin typeface="+mn-lt"/>
                          <a:ea typeface="+mn-ea"/>
                          <a:cs typeface="+mn-cs"/>
                        </a:rPr>
                        <a:t>Bible Background:</a:t>
                      </a:r>
                      <a:r>
                        <a:rPr lang="en-US" sz="1200" kern="1200" dirty="0">
                          <a:solidFill>
                            <a:schemeClr val="tx1"/>
                          </a:solidFill>
                          <a:effectLst/>
                          <a:latin typeface="+mn-lt"/>
                          <a:ea typeface="+mn-ea"/>
                          <a:cs typeface="+mn-cs"/>
                        </a:rPr>
                        <a:t> Throughout the Old and New Testament, there is a clear call to do justice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“Give justice to the weak and the fatherless; maintain the right of the afflicted and the destitute,” (Psalm 82:3).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“Learn to do good; seek justice, correct oppression; bring justice to the fatherless, and please the widow's cause,” (Isaiah 1:17)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Current work:</a:t>
                      </a:r>
                      <a:r>
                        <a:rPr lang="en-US" sz="1200" kern="1200" dirty="0">
                          <a:solidFill>
                            <a:schemeClr val="tx1"/>
                          </a:solidFill>
                          <a:effectLst/>
                          <a:latin typeface="+mn-lt"/>
                          <a:ea typeface="+mn-ea"/>
                          <a:cs typeface="+mn-cs"/>
                        </a:rPr>
                        <a:t> Throughout history Christians have fought against injustice. Below are some current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working for change.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Look at the work of </a:t>
                      </a:r>
                      <a:r>
                        <a:rPr lang="en-US" sz="1200" i="1" kern="1200" dirty="0">
                          <a:solidFill>
                            <a:schemeClr val="tx1"/>
                          </a:solidFill>
                          <a:effectLst/>
                          <a:latin typeface="+mn-lt"/>
                          <a:ea typeface="+mn-ea"/>
                          <a:cs typeface="+mn-cs"/>
                        </a:rPr>
                        <a:t>One by One</a:t>
                      </a:r>
                      <a:r>
                        <a:rPr lang="en-US" sz="1200" kern="1200" dirty="0">
                          <a:solidFill>
                            <a:schemeClr val="tx1"/>
                          </a:solidFill>
                          <a:effectLst/>
                          <a:latin typeface="+mn-lt"/>
                          <a:ea typeface="+mn-ea"/>
                          <a:cs typeface="+mn-cs"/>
                        </a:rPr>
                        <a:t> who are fight Child exploitation and slavery across the world </a:t>
                      </a:r>
                      <a:r>
                        <a:rPr lang="en-US" sz="1200" u="sng" kern="1200" dirty="0">
                          <a:solidFill>
                            <a:schemeClr val="tx1"/>
                          </a:solidFill>
                          <a:effectLst/>
                          <a:latin typeface="+mn-lt"/>
                          <a:ea typeface="+mn-ea"/>
                          <a:cs typeface="+mn-cs"/>
                          <a:hlinkClick r:id="rId4"/>
                        </a:rPr>
                        <a:t>https://onebyone.net/</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Look at the work of </a:t>
                      </a:r>
                      <a:r>
                        <a:rPr lang="en-US" sz="1200" i="1" kern="1200" dirty="0">
                          <a:solidFill>
                            <a:schemeClr val="tx1"/>
                          </a:solidFill>
                          <a:effectLst/>
                          <a:latin typeface="+mn-lt"/>
                          <a:ea typeface="+mn-ea"/>
                          <a:cs typeface="+mn-cs"/>
                        </a:rPr>
                        <a:t>A Rocha</a:t>
                      </a:r>
                      <a:r>
                        <a:rPr lang="en-US" sz="1200" kern="1200" dirty="0">
                          <a:solidFill>
                            <a:schemeClr val="tx1"/>
                          </a:solidFill>
                          <a:effectLst/>
                          <a:latin typeface="+mn-lt"/>
                          <a:ea typeface="+mn-ea"/>
                          <a:cs typeface="+mn-cs"/>
                        </a:rPr>
                        <a:t>. They work to protect and restore the natural world and equip Christians around the world in how to care for the environment. </a:t>
                      </a:r>
                      <a:r>
                        <a:rPr lang="en-US" sz="1200" u="sng" kern="1200" dirty="0">
                          <a:solidFill>
                            <a:schemeClr val="tx1"/>
                          </a:solidFill>
                          <a:effectLst/>
                          <a:latin typeface="+mn-lt"/>
                          <a:ea typeface="+mn-ea"/>
                          <a:cs typeface="+mn-cs"/>
                          <a:hlinkClick r:id="rId5"/>
                        </a:rPr>
                        <a:t>https://arocha.org/en/</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Look at the work of </a:t>
                      </a:r>
                      <a:r>
                        <a:rPr lang="en-US" sz="1200" i="1" kern="1200" dirty="0">
                          <a:solidFill>
                            <a:schemeClr val="tx1"/>
                          </a:solidFill>
                          <a:effectLst/>
                          <a:latin typeface="+mn-lt"/>
                          <a:ea typeface="+mn-ea"/>
                          <a:cs typeface="+mn-cs"/>
                        </a:rPr>
                        <a:t>Ben Lindsay</a:t>
                      </a:r>
                      <a:r>
                        <a:rPr lang="en-US" sz="1200" kern="1200" dirty="0">
                          <a:solidFill>
                            <a:schemeClr val="tx1"/>
                          </a:solidFill>
                          <a:effectLst/>
                          <a:latin typeface="+mn-lt"/>
                          <a:ea typeface="+mn-ea"/>
                          <a:cs typeface="+mn-cs"/>
                        </a:rPr>
                        <a:t>. Ben Lindsay OBE is founder of Power the Fight, launched in 2019, Power the Fight is an award-winning charity which tackles violence affecting young people, he also wrote the book We need to talk about Race </a:t>
                      </a:r>
                      <a:r>
                        <a:rPr lang="en-US" sz="1200" u="sng" kern="1200" dirty="0">
                          <a:solidFill>
                            <a:schemeClr val="tx1"/>
                          </a:solidFill>
                          <a:effectLst/>
                          <a:latin typeface="+mn-lt"/>
                          <a:ea typeface="+mn-ea"/>
                          <a:cs typeface="+mn-cs"/>
                          <a:hlinkClick r:id="rId6"/>
                        </a:rPr>
                        <a:t>https://benlindsay.co.uk/</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Listen:</a:t>
                      </a:r>
                      <a:r>
                        <a:rPr lang="en-US" sz="1200" kern="1200" dirty="0">
                          <a:solidFill>
                            <a:schemeClr val="tx1"/>
                          </a:solidFill>
                          <a:effectLst/>
                          <a:latin typeface="+mn-lt"/>
                          <a:ea typeface="+mn-ea"/>
                          <a:cs typeface="+mn-cs"/>
                        </a:rPr>
                        <a:t> As you prepare listen to the song Amazing Grace and find out about the story behind the hymn.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Modern version by Chris Tomlin </a:t>
                      </a:r>
                      <a:r>
                        <a:rPr lang="en-US" sz="1200" u="sng" kern="1200" dirty="0">
                          <a:solidFill>
                            <a:schemeClr val="tx1"/>
                          </a:solidFill>
                          <a:effectLst/>
                          <a:latin typeface="+mn-lt"/>
                          <a:ea typeface="+mn-ea"/>
                          <a:cs typeface="+mn-cs"/>
                          <a:hlinkClick r:id="rId7"/>
                        </a:rPr>
                        <a:t>https://www.youtube.com/watch?v=3MZgXXUW08Q</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Tradition version by El Divo </a:t>
                      </a:r>
                      <a:r>
                        <a:rPr lang="en-US" sz="1200" u="sng" kern="1200" dirty="0">
                          <a:solidFill>
                            <a:schemeClr val="tx1"/>
                          </a:solidFill>
                          <a:effectLst/>
                          <a:latin typeface="+mn-lt"/>
                          <a:ea typeface="+mn-ea"/>
                          <a:cs typeface="+mn-cs"/>
                          <a:hlinkClick r:id="rId8"/>
                        </a:rPr>
                        <a:t>https://www.youtube.com/watch?v=GYMLMj-SibU</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History behind Amazing Grace and the writer John Newton – from slave trader to activist </a:t>
                      </a:r>
                      <a:r>
                        <a:rPr lang="en-US" sz="1200" u="sng" kern="1200" dirty="0">
                          <a:solidFill>
                            <a:schemeClr val="tx1"/>
                          </a:solidFill>
                          <a:effectLst/>
                          <a:latin typeface="+mn-lt"/>
                          <a:ea typeface="+mn-ea"/>
                          <a:cs typeface="+mn-cs"/>
                          <a:hlinkClick r:id="rId9"/>
                        </a:rPr>
                        <a:t>https://en.wikipedia.org/wiki/Amazing_Grace</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sz="1200" dirty="0"/>
                    </a:p>
                  </a:txBody>
                  <a:tcPr/>
                </a:tc>
                <a:extLst>
                  <a:ext uri="{0D108BD9-81ED-4DB2-BD59-A6C34878D82A}">
                    <a16:rowId xmlns:a16="http://schemas.microsoft.com/office/drawing/2014/main" val="3396130060"/>
                  </a:ext>
                </a:extLst>
              </a:tr>
            </a:tbl>
          </a:graphicData>
        </a:graphic>
      </p:graphicFrame>
    </p:spTree>
    <p:extLst>
      <p:ext uri="{BB962C8B-B14F-4D97-AF65-F5344CB8AC3E}">
        <p14:creationId xmlns:p14="http://schemas.microsoft.com/office/powerpoint/2010/main" val="325398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2">
                    <a:lumMod val="50000"/>
                  </a:schemeClr>
                </a:solidFill>
                <a:latin typeface="+mn-lt"/>
              </a:rPr>
              <a:t>Quote</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825625"/>
            <a:ext cx="5044126" cy="4351338"/>
          </a:xfrm>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fontAlgn="base">
              <a:buNone/>
            </a:pPr>
            <a:r>
              <a:rPr lang="en-US" dirty="0"/>
              <a:t>“Injustice anywhere is a threat to justice everywhere.”</a:t>
            </a:r>
          </a:p>
          <a:p>
            <a:pPr marL="0" indent="0" fontAlgn="base">
              <a:buNone/>
            </a:pPr>
            <a:r>
              <a:rPr lang="en-US" dirty="0"/>
              <a:t>Martin Luther King Jr</a:t>
            </a:r>
            <a:br>
              <a:rPr lang="en-US" dirty="0"/>
            </a:b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5" name="Rectangle: Rounded Corners 4">
            <a:extLst>
              <a:ext uri="{FF2B5EF4-FFF2-40B4-BE49-F238E27FC236}">
                <a16:creationId xmlns:a16="http://schemas.microsoft.com/office/drawing/2014/main" id="{9DA0BC97-A3DD-4E26-9437-D3B0A2C699DA}"/>
              </a:ext>
            </a:extLst>
          </p:cNvPr>
          <p:cNvSpPr/>
          <p:nvPr/>
        </p:nvSpPr>
        <p:spPr>
          <a:xfrm>
            <a:off x="7371761" y="2262433"/>
            <a:ext cx="4194928" cy="3619893"/>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800" dirty="0"/>
              <a:t>What does this quote mean? </a:t>
            </a:r>
          </a:p>
          <a:p>
            <a:pPr algn="ctr"/>
            <a:r>
              <a:rPr lang="en-GB" sz="2800" dirty="0"/>
              <a:t>Do you agree?  </a:t>
            </a:r>
          </a:p>
        </p:txBody>
      </p:sp>
      <p:pic>
        <p:nvPicPr>
          <p:cNvPr id="3" name="Picture 2">
            <a:extLst>
              <a:ext uri="{FF2B5EF4-FFF2-40B4-BE49-F238E27FC236}">
                <a16:creationId xmlns:a16="http://schemas.microsoft.com/office/drawing/2014/main" id="{FAD67F25-2D6D-463E-905C-CD5D1D1D7806}"/>
              </a:ext>
            </a:extLst>
          </p:cNvPr>
          <p:cNvPicPr>
            <a:picLocks noChangeAspect="1"/>
          </p:cNvPicPr>
          <p:nvPr/>
        </p:nvPicPr>
        <p:blipFill>
          <a:blip r:embed="rId4"/>
          <a:stretch>
            <a:fillRect/>
          </a:stretch>
        </p:blipFill>
        <p:spPr>
          <a:xfrm>
            <a:off x="3515532" y="3838790"/>
            <a:ext cx="1769390" cy="2654085"/>
          </a:xfrm>
          <a:prstGeom prst="rect">
            <a:avLst/>
          </a:prstGeom>
        </p:spPr>
      </p:pic>
    </p:spTree>
    <p:extLst>
      <p:ext uri="{BB962C8B-B14F-4D97-AF65-F5344CB8AC3E}">
        <p14:creationId xmlns:p14="http://schemas.microsoft.com/office/powerpoint/2010/main" val="275906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7E41A-7B8B-48D2-841E-545FC501664E}"/>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E59C31ED-DD9A-45AD-A0B9-D0D8576C650E}"/>
              </a:ext>
            </a:extLst>
          </p:cNvPr>
          <p:cNvPicPr>
            <a:picLocks noGrp="1" noChangeAspect="1"/>
          </p:cNvPicPr>
          <p:nvPr>
            <p:ph idx="1"/>
          </p:nvPr>
        </p:nvPicPr>
        <p:blipFill rotWithShape="1">
          <a:blip r:embed="rId3"/>
          <a:srcRect b="7359"/>
          <a:stretch/>
        </p:blipFill>
        <p:spPr>
          <a:xfrm>
            <a:off x="5114496" y="302058"/>
            <a:ext cx="3109939" cy="2881094"/>
          </a:xfrm>
          <a:prstGeom prst="rect">
            <a:avLst/>
          </a:prstGeom>
        </p:spPr>
      </p:pic>
      <p:sp>
        <p:nvSpPr>
          <p:cNvPr id="4" name="Speech Bubble: Oval 3">
            <a:extLst>
              <a:ext uri="{FF2B5EF4-FFF2-40B4-BE49-F238E27FC236}">
                <a16:creationId xmlns:a16="http://schemas.microsoft.com/office/drawing/2014/main" id="{F6230F90-899F-4D91-8D92-7F1746ED8888}"/>
              </a:ext>
            </a:extLst>
          </p:cNvPr>
          <p:cNvSpPr/>
          <p:nvPr/>
        </p:nvSpPr>
        <p:spPr>
          <a:xfrm rot="20862657">
            <a:off x="1001881" y="1008379"/>
            <a:ext cx="2790602" cy="1945604"/>
          </a:xfrm>
          <a:prstGeom prst="wedgeEllipseCallout">
            <a:avLst>
              <a:gd name="adj1" fmla="val -26453"/>
              <a:gd name="adj2" fmla="val 77049"/>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3200" dirty="0"/>
              <a:t>That’s not fair!!!</a:t>
            </a:r>
          </a:p>
        </p:txBody>
      </p:sp>
      <p:sp>
        <p:nvSpPr>
          <p:cNvPr id="5" name="Speech Bubble: Oval 4">
            <a:extLst>
              <a:ext uri="{FF2B5EF4-FFF2-40B4-BE49-F238E27FC236}">
                <a16:creationId xmlns:a16="http://schemas.microsoft.com/office/drawing/2014/main" id="{02402C0C-C9C8-44F4-B993-FB09EBF862E3}"/>
              </a:ext>
            </a:extLst>
          </p:cNvPr>
          <p:cNvSpPr/>
          <p:nvPr/>
        </p:nvSpPr>
        <p:spPr>
          <a:xfrm rot="20784987">
            <a:off x="8323088" y="1514995"/>
            <a:ext cx="2836190" cy="1994249"/>
          </a:xfrm>
          <a:prstGeom prst="wedgeEllipseCallout">
            <a:avLst>
              <a:gd name="adj1" fmla="val 45287"/>
              <a:gd name="adj2" fmla="val 5861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800" dirty="0">
                <a:solidFill>
                  <a:schemeClr val="bg1"/>
                </a:solidFill>
              </a:rPr>
              <a:t>That makes me so angry!!!!</a:t>
            </a:r>
          </a:p>
        </p:txBody>
      </p:sp>
      <p:sp>
        <p:nvSpPr>
          <p:cNvPr id="6" name="Speech Bubble: Oval 5">
            <a:extLst>
              <a:ext uri="{FF2B5EF4-FFF2-40B4-BE49-F238E27FC236}">
                <a16:creationId xmlns:a16="http://schemas.microsoft.com/office/drawing/2014/main" id="{0FF7C1AC-6A31-48E4-9E44-613E60119871}"/>
              </a:ext>
            </a:extLst>
          </p:cNvPr>
          <p:cNvSpPr/>
          <p:nvPr/>
        </p:nvSpPr>
        <p:spPr>
          <a:xfrm rot="679602">
            <a:off x="4124659" y="3890538"/>
            <a:ext cx="2588216" cy="1856352"/>
          </a:xfrm>
          <a:prstGeom prst="wedgeEllipseCallout">
            <a:avLst>
              <a:gd name="adj1" fmla="val -5806"/>
              <a:gd name="adj2" fmla="val 81953"/>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sz="3200" dirty="0"/>
              <a:t>They can’t do that!!!</a:t>
            </a:r>
          </a:p>
        </p:txBody>
      </p:sp>
      <p:pic>
        <p:nvPicPr>
          <p:cNvPr id="8" name="Picture 7">
            <a:extLst>
              <a:ext uri="{FF2B5EF4-FFF2-40B4-BE49-F238E27FC236}">
                <a16:creationId xmlns:a16="http://schemas.microsoft.com/office/drawing/2014/main" id="{9BE07D12-D134-48DF-9DD2-9AAB04FB1C22}"/>
              </a:ext>
            </a:extLst>
          </p:cNvPr>
          <p:cNvPicPr>
            <a:picLocks noChangeAspect="1"/>
          </p:cNvPicPr>
          <p:nvPr/>
        </p:nvPicPr>
        <p:blipFill rotWithShape="1">
          <a:blip r:embed="rId4"/>
          <a:srcRect b="34012"/>
          <a:stretch/>
        </p:blipFill>
        <p:spPr>
          <a:xfrm>
            <a:off x="8128566" y="4388984"/>
            <a:ext cx="3225234" cy="2128290"/>
          </a:xfrm>
          <a:prstGeom prst="rect">
            <a:avLst/>
          </a:prstGeom>
        </p:spPr>
      </p:pic>
      <p:pic>
        <p:nvPicPr>
          <p:cNvPr id="10" name="Picture 9">
            <a:extLst>
              <a:ext uri="{FF2B5EF4-FFF2-40B4-BE49-F238E27FC236}">
                <a16:creationId xmlns:a16="http://schemas.microsoft.com/office/drawing/2014/main" id="{DF62118C-1539-46A3-A148-B9743119A689}"/>
              </a:ext>
            </a:extLst>
          </p:cNvPr>
          <p:cNvPicPr>
            <a:picLocks noChangeAspect="1"/>
          </p:cNvPicPr>
          <p:nvPr/>
        </p:nvPicPr>
        <p:blipFill rotWithShape="1">
          <a:blip r:embed="rId5">
            <a:extLst>
              <a:ext uri="{28A0092B-C50C-407E-A947-70E740481C1C}">
                <a14:useLocalDpi xmlns:a14="http://schemas.microsoft.com/office/drawing/2010/main" val="0"/>
              </a:ext>
            </a:extLst>
          </a:blip>
          <a:srcRect b="27909"/>
          <a:stretch/>
        </p:blipFill>
        <p:spPr>
          <a:xfrm>
            <a:off x="357753" y="4192190"/>
            <a:ext cx="3225234" cy="2325084"/>
          </a:xfrm>
          <a:prstGeom prst="rect">
            <a:avLst/>
          </a:prstGeom>
        </p:spPr>
      </p:pic>
    </p:spTree>
    <p:extLst>
      <p:ext uri="{BB962C8B-B14F-4D97-AF65-F5344CB8AC3E}">
        <p14:creationId xmlns:p14="http://schemas.microsoft.com/office/powerpoint/2010/main" val="4205259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latin typeface="+mn-lt"/>
              </a:rPr>
              <a:t>What does the Bible say?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4" name="TextBox 3">
            <a:extLst>
              <a:ext uri="{FF2B5EF4-FFF2-40B4-BE49-F238E27FC236}">
                <a16:creationId xmlns:a16="http://schemas.microsoft.com/office/drawing/2014/main" id="{A2166028-9E12-46AC-AED3-C0382EE0C630}"/>
              </a:ext>
            </a:extLst>
          </p:cNvPr>
          <p:cNvSpPr txBox="1"/>
          <p:nvPr/>
        </p:nvSpPr>
        <p:spPr>
          <a:xfrm>
            <a:off x="1023392" y="1913574"/>
            <a:ext cx="8991620" cy="2677656"/>
          </a:xfrm>
          <a:prstGeom prst="rect">
            <a:avLst/>
          </a:prstGeom>
          <a:noFill/>
        </p:spPr>
        <p:txBody>
          <a:bodyPr wrap="square" rtlCol="0">
            <a:spAutoFit/>
          </a:bodyPr>
          <a:lstStyle/>
          <a:p>
            <a:r>
              <a:rPr lang="en-US" sz="2800" dirty="0"/>
              <a:t>“Give justice to the weak and the fatherless; maintain the right of the afflicted and the destitute,” (Psalm 82:3). </a:t>
            </a:r>
          </a:p>
          <a:p>
            <a:endParaRPr lang="en-GB" sz="2800" dirty="0"/>
          </a:p>
          <a:p>
            <a:r>
              <a:rPr lang="en-US" sz="2800" dirty="0"/>
              <a:t>“Learn to do good; seek justice, correct oppression; bring justice to the fatherless, and please the widow's cause,” (Isaiah 1:17) </a:t>
            </a:r>
            <a:endParaRPr lang="en-GB" sz="2800" dirty="0"/>
          </a:p>
        </p:txBody>
      </p:sp>
      <p:pic>
        <p:nvPicPr>
          <p:cNvPr id="6" name="Picture 5">
            <a:extLst>
              <a:ext uri="{FF2B5EF4-FFF2-40B4-BE49-F238E27FC236}">
                <a16:creationId xmlns:a16="http://schemas.microsoft.com/office/drawing/2014/main" id="{0F3AD389-4031-4470-AB60-FDD1444A5330}"/>
              </a:ext>
            </a:extLst>
          </p:cNvPr>
          <p:cNvPicPr>
            <a:picLocks noChangeAspect="1"/>
          </p:cNvPicPr>
          <p:nvPr/>
        </p:nvPicPr>
        <p:blipFill rotWithShape="1">
          <a:blip r:embed="rId4">
            <a:extLst>
              <a:ext uri="{28A0092B-C50C-407E-A947-70E740481C1C}">
                <a14:useLocalDpi xmlns:a14="http://schemas.microsoft.com/office/drawing/2010/main" val="0"/>
              </a:ext>
            </a:extLst>
          </a:blip>
          <a:srcRect t="-854" b="25599"/>
          <a:stretch/>
        </p:blipFill>
        <p:spPr>
          <a:xfrm>
            <a:off x="8359922" y="4222359"/>
            <a:ext cx="3310180" cy="2491051"/>
          </a:xfrm>
          <a:prstGeom prst="rect">
            <a:avLst/>
          </a:prstGeom>
        </p:spPr>
      </p:pic>
    </p:spTree>
    <p:extLst>
      <p:ext uri="{BB962C8B-B14F-4D97-AF65-F5344CB8AC3E}">
        <p14:creationId xmlns:p14="http://schemas.microsoft.com/office/powerpoint/2010/main" val="1779607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about today?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buNone/>
            </a:pPr>
            <a:endParaRPr lang="en-GB"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Picture 4">
            <a:extLst>
              <a:ext uri="{FF2B5EF4-FFF2-40B4-BE49-F238E27FC236}">
                <a16:creationId xmlns:a16="http://schemas.microsoft.com/office/drawing/2014/main" id="{46096153-E1D0-43D5-A06D-844A2229C124}"/>
              </a:ext>
            </a:extLst>
          </p:cNvPr>
          <p:cNvPicPr>
            <a:picLocks noChangeAspect="1"/>
          </p:cNvPicPr>
          <p:nvPr/>
        </p:nvPicPr>
        <p:blipFill rotWithShape="1">
          <a:blip r:embed="rId4"/>
          <a:srcRect b="46215"/>
          <a:stretch/>
        </p:blipFill>
        <p:spPr>
          <a:xfrm>
            <a:off x="2419027" y="1913574"/>
            <a:ext cx="6858000" cy="3688597"/>
          </a:xfrm>
          <a:prstGeom prst="rect">
            <a:avLst/>
          </a:prstGeom>
        </p:spPr>
      </p:pic>
    </p:spTree>
    <p:extLst>
      <p:ext uri="{BB962C8B-B14F-4D97-AF65-F5344CB8AC3E}">
        <p14:creationId xmlns:p14="http://schemas.microsoft.com/office/powerpoint/2010/main" val="1059050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now?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vert="horz" lIns="91440" tIns="45720" rIns="91440" bIns="45720" rtlCol="0" anchor="t">
            <a:normAutofit/>
          </a:bodyPr>
          <a:lstStyle/>
          <a:p>
            <a:pPr marL="0" indent="0">
              <a:buNone/>
            </a:pPr>
            <a:r>
              <a:rPr lang="en-US" dirty="0"/>
              <a:t>Throughout history Christians have fought against injustice. </a:t>
            </a:r>
          </a:p>
          <a:p>
            <a:pPr marL="0" indent="0">
              <a:buNone/>
            </a:pPr>
            <a:r>
              <a:rPr lang="en-US" dirty="0"/>
              <a:t>The song Amazing Grace was written by John Newton, a slave trader that was convicted by what he had done and turned to God.</a:t>
            </a:r>
          </a:p>
          <a:p>
            <a:pPr marL="0" indent="0">
              <a:buNone/>
            </a:pPr>
            <a:r>
              <a:rPr lang="en-US" dirty="0"/>
              <a:t>The first verse talks about how he changes his life to make a difference.</a:t>
            </a:r>
            <a:endParaRPr lang="en-US" dirty="0">
              <a:cs typeface="Calibri"/>
            </a:endParaRPr>
          </a:p>
          <a:p>
            <a:pPr marL="0" indent="0">
              <a:buNone/>
            </a:pPr>
            <a:r>
              <a:rPr lang="en-US" dirty="0"/>
              <a:t>Why not research some Christians </a:t>
            </a:r>
            <a:r>
              <a:rPr lang="en-US" dirty="0" err="1"/>
              <a:t>organisations</a:t>
            </a:r>
            <a:r>
              <a:rPr lang="en-US" dirty="0"/>
              <a:t> and individuals that fight injustice today and see what motivates them.</a:t>
            </a:r>
          </a:p>
          <a:p>
            <a:pPr marL="0" indent="0">
              <a:buNone/>
            </a:pPr>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4" name="Rectangle: Rounded Corners 3">
            <a:extLst>
              <a:ext uri="{FF2B5EF4-FFF2-40B4-BE49-F238E27FC236}">
                <a16:creationId xmlns:a16="http://schemas.microsoft.com/office/drawing/2014/main" id="{8AA082A6-37DC-4DFA-9CF5-3AA0EBEF7E5F}"/>
              </a:ext>
            </a:extLst>
          </p:cNvPr>
          <p:cNvSpPr/>
          <p:nvPr/>
        </p:nvSpPr>
        <p:spPr>
          <a:xfrm>
            <a:off x="3941735" y="4572000"/>
            <a:ext cx="4308529" cy="192087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b="1" dirty="0"/>
              <a:t>Amazing grace how sweet the sound</a:t>
            </a:r>
            <a:br>
              <a:rPr lang="en-US" sz="2000" b="1" dirty="0"/>
            </a:br>
            <a:r>
              <a:rPr lang="en-US" sz="2000" b="1" dirty="0"/>
              <a:t>That saved a wretch like me</a:t>
            </a:r>
            <a:br>
              <a:rPr lang="en-US" sz="2000" b="1" dirty="0"/>
            </a:br>
            <a:r>
              <a:rPr lang="en-US" sz="2000" b="1" dirty="0"/>
              <a:t>I once was lost, but now I'm found</a:t>
            </a:r>
            <a:br>
              <a:rPr lang="en-US" sz="2000" b="1" dirty="0"/>
            </a:br>
            <a:r>
              <a:rPr lang="en-US" sz="2000" b="1" dirty="0"/>
              <a:t>Was blind but now I see</a:t>
            </a:r>
            <a:endParaRPr lang="en-GB" sz="2000" b="1" dirty="0"/>
          </a:p>
        </p:txBody>
      </p:sp>
    </p:spTree>
    <p:extLst>
      <p:ext uri="{BB962C8B-B14F-4D97-AF65-F5344CB8AC3E}">
        <p14:creationId xmlns:p14="http://schemas.microsoft.com/office/powerpoint/2010/main" val="2018095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now? </a:t>
            </a:r>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14" name="Content Placeholder 13">
            <a:extLst>
              <a:ext uri="{FF2B5EF4-FFF2-40B4-BE49-F238E27FC236}">
                <a16:creationId xmlns:a16="http://schemas.microsoft.com/office/drawing/2014/main" id="{2CC57915-4C4B-4AFB-BAC1-2E0DA01DEE4B}"/>
              </a:ext>
            </a:extLst>
          </p:cNvPr>
          <p:cNvSpPr>
            <a:spLocks noGrp="1"/>
          </p:cNvSpPr>
          <p:nvPr>
            <p:ph idx="1"/>
          </p:nvPr>
        </p:nvSpPr>
        <p:spPr>
          <a:xfrm>
            <a:off x="838200" y="1805845"/>
            <a:ext cx="10515600" cy="4351338"/>
          </a:xfrm>
        </p:spPr>
        <p:txBody>
          <a:bodyPr/>
          <a:lstStyle/>
          <a:p>
            <a:endParaRPr lang="en-GB" dirty="0"/>
          </a:p>
          <a:p>
            <a:endParaRPr lang="en-GB" dirty="0"/>
          </a:p>
          <a:p>
            <a:endParaRPr lang="en-GB" dirty="0"/>
          </a:p>
          <a:p>
            <a:pPr marL="0" indent="0">
              <a:buNone/>
            </a:pPr>
            <a:r>
              <a:rPr lang="en-GB" sz="4800" dirty="0">
                <a:solidFill>
                  <a:schemeClr val="accent6">
                    <a:lumMod val="50000"/>
                  </a:schemeClr>
                </a:solidFill>
              </a:rPr>
              <a:t>        ISSUE        	                         SOLUTION</a:t>
            </a:r>
          </a:p>
          <a:p>
            <a:pPr marL="0" indent="0">
              <a:buNone/>
            </a:pPr>
            <a:endParaRPr lang="en-GB" dirty="0">
              <a:solidFill>
                <a:schemeClr val="accent6">
                  <a:lumMod val="50000"/>
                </a:schemeClr>
              </a:solidFill>
            </a:endParaRPr>
          </a:p>
        </p:txBody>
      </p:sp>
      <p:pic>
        <p:nvPicPr>
          <p:cNvPr id="16" name="Graphic 15" descr="Arrow Straight">
            <a:extLst>
              <a:ext uri="{FF2B5EF4-FFF2-40B4-BE49-F238E27FC236}">
                <a16:creationId xmlns:a16="http://schemas.microsoft.com/office/drawing/2014/main" id="{7746AF63-6511-42C1-B605-99E7A295EE7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5057614" y="2832315"/>
            <a:ext cx="1839132" cy="1839132"/>
          </a:xfrm>
          <a:prstGeom prst="rect">
            <a:avLst/>
          </a:prstGeom>
        </p:spPr>
      </p:pic>
      <p:pic>
        <p:nvPicPr>
          <p:cNvPr id="3" name="Picture 2">
            <a:extLst>
              <a:ext uri="{FF2B5EF4-FFF2-40B4-BE49-F238E27FC236}">
                <a16:creationId xmlns:a16="http://schemas.microsoft.com/office/drawing/2014/main" id="{E613A386-2B06-4760-8371-EA508959DA90}"/>
              </a:ext>
            </a:extLst>
          </p:cNvPr>
          <p:cNvPicPr>
            <a:picLocks noChangeAspect="1"/>
          </p:cNvPicPr>
          <p:nvPr/>
        </p:nvPicPr>
        <p:blipFill rotWithShape="1">
          <a:blip r:embed="rId6"/>
          <a:srcRect b="34237"/>
          <a:stretch/>
        </p:blipFill>
        <p:spPr>
          <a:xfrm>
            <a:off x="9150917" y="4859296"/>
            <a:ext cx="2819400" cy="1854114"/>
          </a:xfrm>
          <a:prstGeom prst="rect">
            <a:avLst/>
          </a:prstGeom>
        </p:spPr>
      </p:pic>
    </p:spTree>
    <p:extLst>
      <p:ext uri="{BB962C8B-B14F-4D97-AF65-F5344CB8AC3E}">
        <p14:creationId xmlns:p14="http://schemas.microsoft.com/office/powerpoint/2010/main" val="351091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EA511-08F5-4194-AE73-F0141BCEC35D}"/>
              </a:ext>
            </a:extLst>
          </p:cNvPr>
          <p:cNvSpPr>
            <a:spLocks noGrp="1"/>
          </p:cNvSpPr>
          <p:nvPr>
            <p:ph type="title"/>
          </p:nvPr>
        </p:nvSpPr>
        <p:spPr/>
        <p:txBody>
          <a:bodyPr/>
          <a:lstStyle/>
          <a:p>
            <a:r>
              <a:rPr lang="en-GB" b="1" dirty="0">
                <a:latin typeface="+mn-lt"/>
              </a:rPr>
              <a:t>Prayer</a:t>
            </a:r>
          </a:p>
        </p:txBody>
      </p:sp>
      <p:sp>
        <p:nvSpPr>
          <p:cNvPr id="3" name="Content Placeholder 2">
            <a:extLst>
              <a:ext uri="{FF2B5EF4-FFF2-40B4-BE49-F238E27FC236}">
                <a16:creationId xmlns:a16="http://schemas.microsoft.com/office/drawing/2014/main" id="{6AFA3DB6-768D-4C72-871A-71216B652B19}"/>
              </a:ext>
            </a:extLst>
          </p:cNvPr>
          <p:cNvSpPr>
            <a:spLocks noGrp="1"/>
          </p:cNvSpPr>
          <p:nvPr>
            <p:ph idx="1"/>
          </p:nvPr>
        </p:nvSpPr>
        <p:spPr>
          <a:xfrm>
            <a:off x="838200" y="1224366"/>
            <a:ext cx="10515600" cy="5489044"/>
          </a:xfrm>
        </p:spPr>
        <p:txBody>
          <a:bodyPr vert="horz" lIns="91440" tIns="45720" rIns="91440" bIns="45720" rtlCol="0" anchor="t">
            <a:normAutofit fontScale="92500" lnSpcReduction="20000"/>
          </a:bodyPr>
          <a:lstStyle/>
          <a:p>
            <a:pPr marL="0" indent="0" algn="ctr">
              <a:buNone/>
            </a:pPr>
            <a:r>
              <a:rPr lang="en-US" dirty="0"/>
              <a:t>Dear God,</a:t>
            </a:r>
          </a:p>
          <a:p>
            <a:pPr marL="0" indent="0" algn="ctr">
              <a:buNone/>
            </a:pPr>
            <a:r>
              <a:rPr lang="en-US" dirty="0"/>
              <a:t> Thank you that you care about everything</a:t>
            </a:r>
          </a:p>
          <a:p>
            <a:pPr marL="0" indent="0" algn="ctr">
              <a:buNone/>
            </a:pPr>
            <a:r>
              <a:rPr lang="en-US" dirty="0"/>
              <a:t> and everyone in the world and</a:t>
            </a:r>
          </a:p>
          <a:p>
            <a:pPr marL="0" indent="0" algn="ctr">
              <a:buNone/>
            </a:pPr>
            <a:r>
              <a:rPr lang="en-US" dirty="0"/>
              <a:t> you also care about when things are unjust. </a:t>
            </a:r>
          </a:p>
          <a:p>
            <a:pPr marL="0" indent="0" algn="ctr">
              <a:buNone/>
            </a:pPr>
            <a:r>
              <a:rPr lang="en-US" dirty="0"/>
              <a:t>We ask you to be with people that are struggling </a:t>
            </a:r>
          </a:p>
          <a:p>
            <a:pPr marL="0" indent="0" algn="ctr">
              <a:buNone/>
            </a:pPr>
            <a:r>
              <a:rPr lang="en-US" dirty="0"/>
              <a:t>with being treated unfairly and those that are in situations</a:t>
            </a:r>
          </a:p>
          <a:p>
            <a:pPr marL="0" indent="0" algn="ctr">
              <a:buNone/>
            </a:pPr>
            <a:r>
              <a:rPr lang="en-US" dirty="0"/>
              <a:t> that make their life difficult.</a:t>
            </a:r>
          </a:p>
          <a:p>
            <a:pPr marL="0" indent="0" algn="ctr">
              <a:buNone/>
            </a:pPr>
            <a:r>
              <a:rPr lang="en-US" dirty="0"/>
              <a:t> We ask you will help those that are most</a:t>
            </a:r>
          </a:p>
          <a:p>
            <a:pPr marL="0" indent="0" algn="ctr">
              <a:buNone/>
            </a:pPr>
            <a:r>
              <a:rPr lang="en-US" dirty="0"/>
              <a:t> in need in our community, across the country and the world.</a:t>
            </a:r>
          </a:p>
          <a:p>
            <a:pPr marL="0" indent="0" algn="ctr">
              <a:buNone/>
            </a:pPr>
            <a:r>
              <a:rPr lang="en-US" dirty="0"/>
              <a:t>  Help us to make a difference in the world and </a:t>
            </a:r>
          </a:p>
          <a:p>
            <a:pPr marL="0" indent="0" algn="ctr">
              <a:buNone/>
            </a:pPr>
            <a:r>
              <a:rPr lang="en-US" dirty="0"/>
              <a:t>help those who are not treated fairly.  </a:t>
            </a:r>
            <a:endParaRPr lang="en-US" dirty="0">
              <a:cs typeface="Calibri"/>
            </a:endParaRPr>
          </a:p>
          <a:p>
            <a:pPr marL="0" indent="0" algn="ctr">
              <a:buNone/>
            </a:pPr>
            <a:r>
              <a:rPr lang="en-US" dirty="0"/>
              <a:t>Give us wisdom to know how we can help and bring balance. </a:t>
            </a:r>
          </a:p>
          <a:p>
            <a:pPr marL="0" indent="0" algn="ctr">
              <a:buNone/>
            </a:pPr>
            <a:r>
              <a:rPr lang="en-US" dirty="0"/>
              <a:t>Amen</a:t>
            </a:r>
            <a:endParaRPr lang="en-GB" dirty="0"/>
          </a:p>
        </p:txBody>
      </p:sp>
      <p:pic>
        <p:nvPicPr>
          <p:cNvPr id="4" name="Picture 3">
            <a:extLst>
              <a:ext uri="{FF2B5EF4-FFF2-40B4-BE49-F238E27FC236}">
                <a16:creationId xmlns:a16="http://schemas.microsoft.com/office/drawing/2014/main" id="{A628F34E-5D67-4C2A-8EF9-A6586136BF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Graphic 2">
            <a:extLst>
              <a:ext uri="{FF2B5EF4-FFF2-40B4-BE49-F238E27FC236}">
                <a16:creationId xmlns:a16="http://schemas.microsoft.com/office/drawing/2014/main" id="{2D1AF3FF-7652-471B-BF85-D639B3D7C32E}"/>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26297" y="581933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2585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353A00FE-4403-49B4-A967-56601C21CD34}"/>
              </a:ext>
            </a:extLst>
          </p:cNvPr>
          <p:cNvSpPr txBox="1"/>
          <p:nvPr/>
        </p:nvSpPr>
        <p:spPr>
          <a:xfrm>
            <a:off x="9815102" y="6313445"/>
            <a:ext cx="2038173" cy="461665"/>
          </a:xfrm>
          <a:prstGeom prst="rect">
            <a:avLst/>
          </a:prstGeom>
          <a:noFill/>
        </p:spPr>
        <p:txBody>
          <a:bodyPr wrap="square">
            <a:spAutoFit/>
          </a:bodyPr>
          <a:lstStyle/>
          <a:p>
            <a:r>
              <a:rPr lang="en-GB" sz="800" dirty="0">
                <a:latin typeface="Century Gothic" panose="020B0502020202020204" pitchFamily="34" charset="0"/>
                <a:ea typeface="Century Gothic" panose="020B0502020202020204" pitchFamily="34" charset="0"/>
                <a:cs typeface="Times New Roman" panose="02020603050405020304" pitchFamily="18" charset="0"/>
              </a:rPr>
              <a:t>Source Material referenced in </a:t>
            </a:r>
          </a:p>
          <a:p>
            <a:r>
              <a:rPr lang="en-GB" sz="800" dirty="0">
                <a:latin typeface="Century Gothic" panose="020B0502020202020204" pitchFamily="34" charset="0"/>
                <a:ea typeface="Century Gothic" panose="020B0502020202020204" pitchFamily="34" charset="0"/>
                <a:cs typeface="Times New Roman" panose="02020603050405020304" pitchFamily="18" charset="0"/>
              </a:rPr>
              <a:t>accompanying Teacher PDF Pack</a:t>
            </a:r>
          </a:p>
          <a:p>
            <a:r>
              <a:rPr lang="en-GB" sz="800" dirty="0">
                <a:latin typeface="Century Gothic" panose="020B0502020202020204" pitchFamily="34" charset="0"/>
                <a:ea typeface="Century Gothic" panose="020B0502020202020204" pitchFamily="34" charset="0"/>
                <a:cs typeface="Times New Roman" panose="02020603050405020304" pitchFamily="18" charset="0"/>
              </a:rPr>
              <a:t>Community Matter ©ABBYT.</a:t>
            </a:r>
          </a:p>
        </p:txBody>
      </p:sp>
      <p:sp>
        <p:nvSpPr>
          <p:cNvPr id="5" name="Rectangle 4">
            <a:extLst>
              <a:ext uri="{FF2B5EF4-FFF2-40B4-BE49-F238E27FC236}">
                <a16:creationId xmlns:a16="http://schemas.microsoft.com/office/drawing/2014/main" id="{3AE53E9D-D2CA-5D4D-8831-C828798775AF}"/>
              </a:ext>
            </a:extLst>
          </p:cNvPr>
          <p:cNvSpPr/>
          <p:nvPr/>
        </p:nvSpPr>
        <p:spPr>
          <a:xfrm>
            <a:off x="6000200" y="2228671"/>
            <a:ext cx="5051478" cy="1200329"/>
          </a:xfrm>
          <a:prstGeom prst="rect">
            <a:avLst/>
          </a:prstGeom>
        </p:spPr>
        <p:txBody>
          <a:bodyPr wrap="square">
            <a:spAutoFit/>
          </a:bodyPr>
          <a:lstStyle/>
          <a:p>
            <a:pPr>
              <a:spcAft>
                <a:spcPts val="800"/>
              </a:spcAft>
            </a:pPr>
            <a:r>
              <a:rPr lang="en-GB" dirty="0">
                <a:latin typeface="Century Gothic" panose="020B0502020202020204" pitchFamily="34" charset="0"/>
                <a:ea typeface="Century Gothic" panose="020B0502020202020204" pitchFamily="34" charset="0"/>
                <a:cs typeface="Times New Roman" panose="02020603050405020304" pitchFamily="18" charset="0"/>
              </a:rPr>
              <a:t>Only 51 out of the 1,097 most powerful roles in the country were filled by non-white individuals in 2020, an increase of only 1.2%, or 15 people, since 2017</a:t>
            </a:r>
            <a:r>
              <a:rPr lang="en-GB" sz="1600" dirty="0">
                <a:latin typeface="Century Gothic" panose="020B0502020202020204" pitchFamily="34" charset="0"/>
                <a:ea typeface="Century Gothic" panose="020B0502020202020204" pitchFamily="34" charset="0"/>
                <a:cs typeface="Times New Roman" panose="02020603050405020304" pitchFamily="18" charset="0"/>
              </a:rPr>
              <a:t>.</a:t>
            </a:r>
          </a:p>
        </p:txBody>
      </p:sp>
      <p:sp>
        <p:nvSpPr>
          <p:cNvPr id="11" name="Rectangle 10">
            <a:extLst>
              <a:ext uri="{FF2B5EF4-FFF2-40B4-BE49-F238E27FC236}">
                <a16:creationId xmlns:a16="http://schemas.microsoft.com/office/drawing/2014/main" id="{54A36583-AAA1-D24B-9CA5-2017BB714F17}"/>
              </a:ext>
            </a:extLst>
          </p:cNvPr>
          <p:cNvSpPr/>
          <p:nvPr/>
        </p:nvSpPr>
        <p:spPr>
          <a:xfrm>
            <a:off x="5839480" y="3623054"/>
            <a:ext cx="5788962" cy="1200329"/>
          </a:xfrm>
          <a:prstGeom prst="rect">
            <a:avLst/>
          </a:prstGeom>
        </p:spPr>
        <p:txBody>
          <a:bodyPr wrap="square">
            <a:spAutoFit/>
          </a:bodyPr>
          <a:lstStyle/>
          <a:p>
            <a:pPr>
              <a:spcAft>
                <a:spcPts val="800"/>
              </a:spcAft>
            </a:pPr>
            <a:r>
              <a:rPr lang="en-GB" dirty="0">
                <a:latin typeface="Century Gothic" panose="020B0502020202020204" pitchFamily="34" charset="0"/>
                <a:ea typeface="Century Gothic" panose="020B0502020202020204" pitchFamily="34" charset="0"/>
                <a:cs typeface="Times New Roman" panose="02020603050405020304" pitchFamily="18" charset="0"/>
              </a:rPr>
              <a:t>Around 2.4 million people experienced destitution (not having the essentials to eat, stay warm and dry, and keep clean) in the UK at some point during 2019.</a:t>
            </a:r>
          </a:p>
        </p:txBody>
      </p:sp>
      <p:sp>
        <p:nvSpPr>
          <p:cNvPr id="2" name="Rectangle 1">
            <a:extLst>
              <a:ext uri="{FF2B5EF4-FFF2-40B4-BE49-F238E27FC236}">
                <a16:creationId xmlns:a16="http://schemas.microsoft.com/office/drawing/2014/main" id="{42DFABB8-30A4-4DB3-8240-629CDA94D617}"/>
              </a:ext>
            </a:extLst>
          </p:cNvPr>
          <p:cNvSpPr/>
          <p:nvPr/>
        </p:nvSpPr>
        <p:spPr>
          <a:xfrm>
            <a:off x="5863181" y="5100381"/>
            <a:ext cx="6096000" cy="1200329"/>
          </a:xfrm>
          <a:prstGeom prst="rect">
            <a:avLst/>
          </a:prstGeom>
        </p:spPr>
        <p:txBody>
          <a:bodyPr>
            <a:spAutoFit/>
          </a:bodyPr>
          <a:lstStyle/>
          <a:p>
            <a:r>
              <a:rPr lang="en-US" dirty="0">
                <a:latin typeface="Century Gothic" panose="020B0502020202020204" pitchFamily="34" charset="0"/>
              </a:rPr>
              <a:t>Girls are missing school each month, because they can’t afford sanitary products.</a:t>
            </a:r>
          </a:p>
          <a:p>
            <a:r>
              <a:rPr lang="en-US" dirty="0">
                <a:latin typeface="Century Gothic" panose="020B0502020202020204" pitchFamily="34" charset="0"/>
              </a:rPr>
              <a:t>Period poverty places some young women at an educational disadvantage.</a:t>
            </a:r>
          </a:p>
        </p:txBody>
      </p:sp>
      <p:sp>
        <p:nvSpPr>
          <p:cNvPr id="6" name="TextBox 5">
            <a:extLst>
              <a:ext uri="{FF2B5EF4-FFF2-40B4-BE49-F238E27FC236}">
                <a16:creationId xmlns:a16="http://schemas.microsoft.com/office/drawing/2014/main" id="{AD962779-8D95-409F-96C2-FCF71B374F4E}"/>
              </a:ext>
            </a:extLst>
          </p:cNvPr>
          <p:cNvSpPr txBox="1"/>
          <p:nvPr/>
        </p:nvSpPr>
        <p:spPr>
          <a:xfrm>
            <a:off x="371959" y="305979"/>
            <a:ext cx="11256483" cy="2031325"/>
          </a:xfrm>
          <a:prstGeom prst="rect">
            <a:avLst/>
          </a:prstGeom>
          <a:noFill/>
        </p:spPr>
        <p:txBody>
          <a:bodyPr wrap="square" rtlCol="0">
            <a:spAutoFit/>
          </a:bodyPr>
          <a:lstStyle/>
          <a:p>
            <a:r>
              <a:rPr lang="en-GB" dirty="0">
                <a:latin typeface="Century Gothic" panose="020B0502020202020204" pitchFamily="34" charset="0"/>
              </a:rPr>
              <a:t>A young woman suffered disability discrimination when she was turned away from a beauty clinic because she was accompanied by her guide dog. The woman was 28-years old when the incident occurred. She was born with a progressive condition which limited her eyesight and had been registered blind for over 15 years. Her guide dog accompanied her everywhere. In 2015, she attended a beauty clinic in Glasgow having booked to receive a facial treatment. Arriving with her guide dog, she was told by reception staff that the dog would not be allowed into the treatment room and would need to wait outside.</a:t>
            </a:r>
          </a:p>
        </p:txBody>
      </p:sp>
      <p:sp>
        <p:nvSpPr>
          <p:cNvPr id="9" name="TextBox 8">
            <a:extLst>
              <a:ext uri="{FF2B5EF4-FFF2-40B4-BE49-F238E27FC236}">
                <a16:creationId xmlns:a16="http://schemas.microsoft.com/office/drawing/2014/main" id="{41E19EB9-279F-403D-A5A1-6D22BF864119}"/>
              </a:ext>
            </a:extLst>
          </p:cNvPr>
          <p:cNvSpPr txBox="1"/>
          <p:nvPr/>
        </p:nvSpPr>
        <p:spPr>
          <a:xfrm>
            <a:off x="371959" y="2604779"/>
            <a:ext cx="4788977" cy="3139321"/>
          </a:xfrm>
          <a:prstGeom prst="rect">
            <a:avLst/>
          </a:prstGeom>
          <a:noFill/>
        </p:spPr>
        <p:txBody>
          <a:bodyPr wrap="square" rtlCol="0">
            <a:spAutoFit/>
          </a:bodyPr>
          <a:lstStyle/>
          <a:p>
            <a:r>
              <a:rPr lang="en-US" dirty="0">
                <a:latin typeface="Century Gothic" panose="020B0502020202020204" pitchFamily="34" charset="0"/>
              </a:rPr>
              <a:t>There are 20,000 brick kilns in Pakistan, where adults and children are often duped into bonded </a:t>
            </a:r>
            <a:r>
              <a:rPr lang="en-US" dirty="0" err="1">
                <a:latin typeface="Century Gothic" panose="020B0502020202020204" pitchFamily="34" charset="0"/>
              </a:rPr>
              <a:t>labour</a:t>
            </a:r>
            <a:r>
              <a:rPr lang="en-US" dirty="0">
                <a:latin typeface="Century Gothic" panose="020B0502020202020204" pitchFamily="34" charset="0"/>
              </a:rPr>
              <a:t> by factory owners who give them loans. Families agree to work to pay off the debt but bosses add high interest and living expenses – making the debts impossible to pay off. Salaries for adults – who are forced to work at least 14 hours per day in brutal conditions – can be as low as $5 per day</a:t>
            </a:r>
            <a:endParaRPr lang="en-GB" dirty="0">
              <a:latin typeface="Century Gothic" panose="020B0502020202020204" pitchFamily="34" charset="0"/>
            </a:endParaRPr>
          </a:p>
        </p:txBody>
      </p:sp>
    </p:spTree>
    <p:extLst>
      <p:ext uri="{BB962C8B-B14F-4D97-AF65-F5344CB8AC3E}">
        <p14:creationId xmlns:p14="http://schemas.microsoft.com/office/powerpoint/2010/main" val="1938110705"/>
      </p:ext>
    </p:extLst>
  </p:cSld>
  <p:clrMapOvr>
    <a:masterClrMapping/>
  </p:clrMapOvr>
</p:sld>
</file>

<file path=ppt/theme/theme1.xml><?xml version="1.0" encoding="utf-8"?>
<a:theme xmlns:a="http://schemas.openxmlformats.org/drawingml/2006/main" name="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Smokey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3F58C591421E443A88D428066745F18" ma:contentTypeVersion="16" ma:contentTypeDescription="Create a new document." ma:contentTypeScope="" ma:versionID="4530652af7e63b8e983adbffec249470">
  <xsd:schema xmlns:xsd="http://www.w3.org/2001/XMLSchema" xmlns:xs="http://www.w3.org/2001/XMLSchema" xmlns:p="http://schemas.microsoft.com/office/2006/metadata/properties" xmlns:ns2="bfc4342a-657c-43dd-b4f4-64919e4214fb" xmlns:ns3="35c6a2ad-5222-4516-8ee1-74d2fb8a28f5" targetNamespace="http://schemas.microsoft.com/office/2006/metadata/properties" ma:root="true" ma:fieldsID="f3b481385eefd5adab1cd8c34c55b77c" ns2:_="" ns3:_="">
    <xsd:import namespace="bfc4342a-657c-43dd-b4f4-64919e4214fb"/>
    <xsd:import namespace="35c6a2ad-5222-4516-8ee1-74d2fb8a28f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3:TaxCatchAll"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c4342a-657c-43dd-b4f4-64919e4214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085043ac-91c0-4e6d-b9c5-7e43099bd47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c6a2ad-5222-4516-8ee1-74d2fb8a28f5"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c0f27352-c21a-41d1-bc10-7fc6c7160ed5}" ma:internalName="TaxCatchAll" ma:showField="CatchAllData" ma:web="35c6a2ad-5222-4516-8ee1-74d2fb8a28f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5c6a2ad-5222-4516-8ee1-74d2fb8a28f5" xsi:nil="true"/>
    <lcf76f155ced4ddcb4097134ff3c332f xmlns="bfc4342a-657c-43dd-b4f4-64919e4214fb">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6D8CD9-B7C8-4453-BBFC-CDA9E368DC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c4342a-657c-43dd-b4f4-64919e4214fb"/>
    <ds:schemaRef ds:uri="35c6a2ad-5222-4516-8ee1-74d2fb8a28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88A8E47-026D-4F83-9D0D-F6457C6A0161}">
  <ds:schemaRefs>
    <ds:schemaRef ds:uri="http://www.w3.org/XML/1998/namespace"/>
    <ds:schemaRef ds:uri="http://schemas.microsoft.com/office/2006/documentManagement/types"/>
    <ds:schemaRef ds:uri="http://schemas.microsoft.com/office/infopath/2007/PartnerControls"/>
    <ds:schemaRef ds:uri="35c6a2ad-5222-4516-8ee1-74d2fb8a28f5"/>
    <ds:schemaRef ds:uri="http://purl.org/dc/terms/"/>
    <ds:schemaRef ds:uri="http://purl.org/dc/dcmitype/"/>
    <ds:schemaRef ds:uri="http://schemas.openxmlformats.org/package/2006/metadata/core-properties"/>
    <ds:schemaRef ds:uri="bfc4342a-657c-43dd-b4f4-64919e4214fb"/>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4AE3DDE7-056E-4A46-93B6-2274E34CDC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208</TotalTime>
  <Words>1974</Words>
  <Application>Microsoft Office PowerPoint</Application>
  <PresentationFormat>Widescreen</PresentationFormat>
  <Paragraphs>147</Paragraphs>
  <Slides>12</Slides>
  <Notes>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Arial</vt:lpstr>
      <vt:lpstr>Calibri</vt:lpstr>
      <vt:lpstr>Calibri Light</vt:lpstr>
      <vt:lpstr>Century Gothic</vt:lpstr>
      <vt:lpstr>Times New Roman</vt:lpstr>
      <vt:lpstr>Office Theme</vt:lpstr>
      <vt:lpstr>1_Office Theme</vt:lpstr>
      <vt:lpstr>PowerPoint Presentation</vt:lpstr>
      <vt:lpstr>How to use this PowerPoint </vt:lpstr>
      <vt:lpstr>Key Concept 2</vt:lpstr>
      <vt:lpstr>Before the Worship</vt:lpstr>
      <vt:lpstr>Quote</vt:lpstr>
      <vt:lpstr>PowerPoint Presentation</vt:lpstr>
      <vt:lpstr>What does the Bible say?</vt:lpstr>
      <vt:lpstr>What about today?</vt:lpstr>
      <vt:lpstr>What now? </vt:lpstr>
      <vt:lpstr>What now? </vt:lpstr>
      <vt:lpstr>Prayer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Lynsey Norris</dc:creator>
  <cp:lastModifiedBy>Lynsey Norris</cp:lastModifiedBy>
  <cp:revision>33</cp:revision>
  <dcterms:created xsi:type="dcterms:W3CDTF">2023-08-21T15:41:10Z</dcterms:created>
  <dcterms:modified xsi:type="dcterms:W3CDTF">2023-10-05T09:03:26Z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0x010100C3F58C591421E443A88D428066745F18</vt:lpwstr>
  </property>
  <property fmtid="{D5CDD505-2E9C-101B-9397-08002B2CF9AE}" pid="3" name="MediaServiceImageTags">
    <vt:lpwstr/>
  </property>
</Properties>
</file>