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96" r:id="rId4"/>
  </p:sldMasterIdLst>
  <p:sldIdLst>
    <p:sldId id="256" r:id="rId5"/>
    <p:sldId id="261" r:id="rId6"/>
    <p:sldId id="262" r:id="rId7"/>
    <p:sldId id="264" r:id="rId8"/>
    <p:sldId id="266" r:id="rId9"/>
    <p:sldId id="265" r:id="rId10"/>
    <p:sldId id="267" r:id="rId11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86" d="100"/>
          <a:sy n="86" d="100"/>
        </p:scale>
        <p:origin x="562" y="7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viewProps" Target="viewProp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presProps" Target="presProps.xml"/><Relationship Id="rId2" Type="http://schemas.openxmlformats.org/officeDocument/2006/relationships/customXml" Target="../customXml/item2.xml"/><Relationship Id="rId16" Type="http://schemas.microsoft.com/office/2016/11/relationships/changesInfo" Target="changesInfos/changesInfo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tableStyles" Target="tableStyles.xml"/><Relationship Id="rId10" Type="http://schemas.openxmlformats.org/officeDocument/2006/relationships/slide" Target="slides/slide6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theme" Target="theme/theme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Jennifer Jenkins" userId="6e4687be-3b99-4f5e-a02e-6a0a0e1c82be" providerId="ADAL" clId="{5B696A52-232D-43E8-BFF2-7C0B90819374}"/>
    <pc:docChg chg="custSel modSld">
      <pc:chgData name="Jennifer Jenkins" userId="6e4687be-3b99-4f5e-a02e-6a0a0e1c82be" providerId="ADAL" clId="{5B696A52-232D-43E8-BFF2-7C0B90819374}" dt="2021-02-08T11:16:40.061" v="65" actId="20577"/>
      <pc:docMkLst>
        <pc:docMk/>
      </pc:docMkLst>
      <pc:sldChg chg="modSp">
        <pc:chgData name="Jennifer Jenkins" userId="6e4687be-3b99-4f5e-a02e-6a0a0e1c82be" providerId="ADAL" clId="{5B696A52-232D-43E8-BFF2-7C0B90819374}" dt="2021-02-08T11:16:40.061" v="65" actId="20577"/>
        <pc:sldMkLst>
          <pc:docMk/>
          <pc:sldMk cId="2545041578" sldId="261"/>
        </pc:sldMkLst>
        <pc:spChg chg="mod">
          <ac:chgData name="Jennifer Jenkins" userId="6e4687be-3b99-4f5e-a02e-6a0a0e1c82be" providerId="ADAL" clId="{5B696A52-232D-43E8-BFF2-7C0B90819374}" dt="2021-02-08T11:16:40.061" v="65" actId="20577"/>
          <ac:spMkLst>
            <pc:docMk/>
            <pc:sldMk cId="2545041578" sldId="261"/>
            <ac:spMk id="3" creationId="{9CAE6DE6-C845-4913-AE4C-E36501E6741F}"/>
          </ac:spMkLst>
        </pc:spChg>
      </pc:sldChg>
    </pc:docChg>
  </pc:docChgLst>
  <pc:docChgLst>
    <pc:chgData name="Jennifer Jenkins" userId="6e4687be-3b99-4f5e-a02e-6a0a0e1c82be" providerId="ADAL" clId="{FCA02612-AE47-417B-8E62-8D2481803E98}"/>
    <pc:docChg chg="custSel addSld modSld">
      <pc:chgData name="Jennifer Jenkins" userId="6e4687be-3b99-4f5e-a02e-6a0a0e1c82be" providerId="ADAL" clId="{FCA02612-AE47-417B-8E62-8D2481803E98}" dt="2020-11-16T17:15:37.891" v="625" actId="27636"/>
      <pc:docMkLst>
        <pc:docMk/>
      </pc:docMkLst>
      <pc:sldChg chg="addSp modSp">
        <pc:chgData name="Jennifer Jenkins" userId="6e4687be-3b99-4f5e-a02e-6a0a0e1c82be" providerId="ADAL" clId="{FCA02612-AE47-417B-8E62-8D2481803E98}" dt="2020-11-16T11:00:00.782" v="36" actId="1076"/>
        <pc:sldMkLst>
          <pc:docMk/>
          <pc:sldMk cId="3510126935" sldId="256"/>
        </pc:sldMkLst>
        <pc:spChg chg="mod">
          <ac:chgData name="Jennifer Jenkins" userId="6e4687be-3b99-4f5e-a02e-6a0a0e1c82be" providerId="ADAL" clId="{FCA02612-AE47-417B-8E62-8D2481803E98}" dt="2020-11-10T16:30:06.102" v="34" actId="20577"/>
          <ac:spMkLst>
            <pc:docMk/>
            <pc:sldMk cId="3510126935" sldId="256"/>
            <ac:spMk id="2" creationId="{567A8FB3-2D36-441E-80A7-E60CC2D46071}"/>
          </ac:spMkLst>
        </pc:spChg>
        <pc:picChg chg="add mod">
          <ac:chgData name="Jennifer Jenkins" userId="6e4687be-3b99-4f5e-a02e-6a0a0e1c82be" providerId="ADAL" clId="{FCA02612-AE47-417B-8E62-8D2481803E98}" dt="2020-11-16T11:00:00.782" v="36" actId="1076"/>
          <ac:picMkLst>
            <pc:docMk/>
            <pc:sldMk cId="3510126935" sldId="256"/>
            <ac:picMk id="5" creationId="{7E234FBF-55DC-49B0-AC28-F62EB63AE488}"/>
          </ac:picMkLst>
        </pc:picChg>
        <pc:picChg chg="mod">
          <ac:chgData name="Jennifer Jenkins" userId="6e4687be-3b99-4f5e-a02e-6a0a0e1c82be" providerId="ADAL" clId="{FCA02612-AE47-417B-8E62-8D2481803E98}" dt="2020-11-10T16:29:52.017" v="4" actId="1076"/>
          <ac:picMkLst>
            <pc:docMk/>
            <pc:sldMk cId="3510126935" sldId="256"/>
            <ac:picMk id="1034" creationId="{ABC59197-9C1F-499A-97CC-C6ADFD05119D}"/>
          </ac:picMkLst>
        </pc:picChg>
      </pc:sldChg>
      <pc:sldChg chg="modSp">
        <pc:chgData name="Jennifer Jenkins" userId="6e4687be-3b99-4f5e-a02e-6a0a0e1c82be" providerId="ADAL" clId="{FCA02612-AE47-417B-8E62-8D2481803E98}" dt="2020-11-16T17:15:37.891" v="625" actId="27636"/>
        <pc:sldMkLst>
          <pc:docMk/>
          <pc:sldMk cId="2545041578" sldId="261"/>
        </pc:sldMkLst>
        <pc:spChg chg="mod">
          <ac:chgData name="Jennifer Jenkins" userId="6e4687be-3b99-4f5e-a02e-6a0a0e1c82be" providerId="ADAL" clId="{FCA02612-AE47-417B-8E62-8D2481803E98}" dt="2020-11-16T17:15:37.891" v="625" actId="27636"/>
          <ac:spMkLst>
            <pc:docMk/>
            <pc:sldMk cId="2545041578" sldId="261"/>
            <ac:spMk id="3" creationId="{9CAE6DE6-C845-4913-AE4C-E36501E6741F}"/>
          </ac:spMkLst>
        </pc:spChg>
      </pc:sldChg>
      <pc:sldChg chg="addSp delSp modSp add">
        <pc:chgData name="Jennifer Jenkins" userId="6e4687be-3b99-4f5e-a02e-6a0a0e1c82be" providerId="ADAL" clId="{FCA02612-AE47-417B-8E62-8D2481803E98}" dt="2020-11-16T16:01:59.967" v="174" actId="20577"/>
        <pc:sldMkLst>
          <pc:docMk/>
          <pc:sldMk cId="2068255942" sldId="262"/>
        </pc:sldMkLst>
        <pc:spChg chg="mod">
          <ac:chgData name="Jennifer Jenkins" userId="6e4687be-3b99-4f5e-a02e-6a0a0e1c82be" providerId="ADAL" clId="{FCA02612-AE47-417B-8E62-8D2481803E98}" dt="2020-11-16T16:01:59.967" v="174" actId="20577"/>
          <ac:spMkLst>
            <pc:docMk/>
            <pc:sldMk cId="2068255942" sldId="262"/>
            <ac:spMk id="2" creationId="{2097E36B-A270-4E87-85B7-74FD1E4F2013}"/>
          </ac:spMkLst>
        </pc:spChg>
        <pc:spChg chg="del">
          <ac:chgData name="Jennifer Jenkins" userId="6e4687be-3b99-4f5e-a02e-6a0a0e1c82be" providerId="ADAL" clId="{FCA02612-AE47-417B-8E62-8D2481803E98}" dt="2020-11-16T11:02:05.358" v="136" actId="478"/>
          <ac:spMkLst>
            <pc:docMk/>
            <pc:sldMk cId="2068255942" sldId="262"/>
            <ac:spMk id="3" creationId="{6BACAA89-CE66-4ED7-A103-27B75CC5A894}"/>
          </ac:spMkLst>
        </pc:spChg>
        <pc:picChg chg="add mod">
          <ac:chgData name="Jennifer Jenkins" userId="6e4687be-3b99-4f5e-a02e-6a0a0e1c82be" providerId="ADAL" clId="{FCA02612-AE47-417B-8E62-8D2481803E98}" dt="2020-11-16T11:01:58.945" v="135" actId="1076"/>
          <ac:picMkLst>
            <pc:docMk/>
            <pc:sldMk cId="2068255942" sldId="262"/>
            <ac:picMk id="3074" creationId="{D0D3478C-0D0E-416F-92B0-CEBDFB0869E3}"/>
          </ac:picMkLst>
        </pc:picChg>
        <pc:picChg chg="del">
          <ac:chgData name="Jennifer Jenkins" userId="6e4687be-3b99-4f5e-a02e-6a0a0e1c82be" providerId="ADAL" clId="{FCA02612-AE47-417B-8E62-8D2481803E98}" dt="2020-11-16T11:01:16.873" v="132" actId="478"/>
          <ac:picMkLst>
            <pc:docMk/>
            <pc:sldMk cId="2068255942" sldId="262"/>
            <ac:picMk id="4098" creationId="{6445C4E5-77E3-4DEC-AC91-361E34DA8578}"/>
          </ac:picMkLst>
        </pc:picChg>
      </pc:sldChg>
      <pc:sldChg chg="addSp delSp modSp add">
        <pc:chgData name="Jennifer Jenkins" userId="6e4687be-3b99-4f5e-a02e-6a0a0e1c82be" providerId="ADAL" clId="{FCA02612-AE47-417B-8E62-8D2481803E98}" dt="2020-11-16T16:41:00.067" v="232" actId="1076"/>
        <pc:sldMkLst>
          <pc:docMk/>
          <pc:sldMk cId="1051798554" sldId="264"/>
        </pc:sldMkLst>
        <pc:spChg chg="mod">
          <ac:chgData name="Jennifer Jenkins" userId="6e4687be-3b99-4f5e-a02e-6a0a0e1c82be" providerId="ADAL" clId="{FCA02612-AE47-417B-8E62-8D2481803E98}" dt="2020-11-16T16:40:24.090" v="221" actId="20577"/>
          <ac:spMkLst>
            <pc:docMk/>
            <pc:sldMk cId="1051798554" sldId="264"/>
            <ac:spMk id="2" creationId="{2097E36B-A270-4E87-85B7-74FD1E4F2013}"/>
          </ac:spMkLst>
        </pc:spChg>
        <pc:picChg chg="del">
          <ac:chgData name="Jennifer Jenkins" userId="6e4687be-3b99-4f5e-a02e-6a0a0e1c82be" providerId="ADAL" clId="{FCA02612-AE47-417B-8E62-8D2481803E98}" dt="2020-11-16T11:01:19.367" v="133" actId="478"/>
          <ac:picMkLst>
            <pc:docMk/>
            <pc:sldMk cId="1051798554" sldId="264"/>
            <ac:picMk id="4" creationId="{335F4A45-1DC5-4810-A5C9-B9675A1F988A}"/>
          </ac:picMkLst>
        </pc:picChg>
        <pc:picChg chg="add mod">
          <ac:chgData name="Jennifer Jenkins" userId="6e4687be-3b99-4f5e-a02e-6a0a0e1c82be" providerId="ADAL" clId="{FCA02612-AE47-417B-8E62-8D2481803E98}" dt="2020-11-16T16:40:47.892" v="228" actId="1076"/>
          <ac:picMkLst>
            <pc:docMk/>
            <pc:sldMk cId="1051798554" sldId="264"/>
            <ac:picMk id="1026" creationId="{64D03574-1F73-442F-AFAF-5B7FC2E76070}"/>
          </ac:picMkLst>
        </pc:picChg>
        <pc:picChg chg="add mod">
          <ac:chgData name="Jennifer Jenkins" userId="6e4687be-3b99-4f5e-a02e-6a0a0e1c82be" providerId="ADAL" clId="{FCA02612-AE47-417B-8E62-8D2481803E98}" dt="2020-11-16T16:40:52.546" v="230" actId="1076"/>
          <ac:picMkLst>
            <pc:docMk/>
            <pc:sldMk cId="1051798554" sldId="264"/>
            <ac:picMk id="2050" creationId="{172F04F4-F419-48AE-9A14-F4FD3D79EEA7}"/>
          </ac:picMkLst>
        </pc:picChg>
        <pc:picChg chg="add mod">
          <ac:chgData name="Jennifer Jenkins" userId="6e4687be-3b99-4f5e-a02e-6a0a0e1c82be" providerId="ADAL" clId="{FCA02612-AE47-417B-8E62-8D2481803E98}" dt="2020-11-16T16:41:00.067" v="232" actId="1076"/>
          <ac:picMkLst>
            <pc:docMk/>
            <pc:sldMk cId="1051798554" sldId="264"/>
            <ac:picMk id="2052" creationId="{73E8795D-F92D-471D-BCA3-64E16F4FCF60}"/>
          </ac:picMkLst>
        </pc:picChg>
      </pc:sldChg>
      <pc:sldChg chg="addSp modSp add">
        <pc:chgData name="Jennifer Jenkins" userId="6e4687be-3b99-4f5e-a02e-6a0a0e1c82be" providerId="ADAL" clId="{FCA02612-AE47-417B-8E62-8D2481803E98}" dt="2020-11-16T16:56:36.776" v="316" actId="20577"/>
        <pc:sldMkLst>
          <pc:docMk/>
          <pc:sldMk cId="3092146393" sldId="265"/>
        </pc:sldMkLst>
        <pc:spChg chg="mod">
          <ac:chgData name="Jennifer Jenkins" userId="6e4687be-3b99-4f5e-a02e-6a0a0e1c82be" providerId="ADAL" clId="{FCA02612-AE47-417B-8E62-8D2481803E98}" dt="2020-11-16T16:56:36.776" v="316" actId="20577"/>
          <ac:spMkLst>
            <pc:docMk/>
            <pc:sldMk cId="3092146393" sldId="265"/>
            <ac:spMk id="2" creationId="{2097E36B-A270-4E87-85B7-74FD1E4F2013}"/>
          </ac:spMkLst>
        </pc:spChg>
        <pc:spChg chg="mod">
          <ac:chgData name="Jennifer Jenkins" userId="6e4687be-3b99-4f5e-a02e-6a0a0e1c82be" providerId="ADAL" clId="{FCA02612-AE47-417B-8E62-8D2481803E98}" dt="2020-11-16T16:51:09.159" v="300" actId="403"/>
          <ac:spMkLst>
            <pc:docMk/>
            <pc:sldMk cId="3092146393" sldId="265"/>
            <ac:spMk id="3" creationId="{6BACAA89-CE66-4ED7-A103-27B75CC5A894}"/>
          </ac:spMkLst>
        </pc:spChg>
        <pc:picChg chg="add mod">
          <ac:chgData name="Jennifer Jenkins" userId="6e4687be-3b99-4f5e-a02e-6a0a0e1c82be" providerId="ADAL" clId="{FCA02612-AE47-417B-8E62-8D2481803E98}" dt="2020-11-16T11:04:10.109" v="143" actId="1076"/>
          <ac:picMkLst>
            <pc:docMk/>
            <pc:sldMk cId="3092146393" sldId="265"/>
            <ac:picMk id="1026" creationId="{0CF26ECB-1062-4BD8-BE38-B239072FAB8E}"/>
          </ac:picMkLst>
        </pc:picChg>
      </pc:sldChg>
      <pc:sldChg chg="addSp delSp modSp add">
        <pc:chgData name="Jennifer Jenkins" userId="6e4687be-3b99-4f5e-a02e-6a0a0e1c82be" providerId="ADAL" clId="{FCA02612-AE47-417B-8E62-8D2481803E98}" dt="2020-11-16T16:42:32.191" v="278"/>
        <pc:sldMkLst>
          <pc:docMk/>
          <pc:sldMk cId="1256554122" sldId="266"/>
        </pc:sldMkLst>
        <pc:spChg chg="mod">
          <ac:chgData name="Jennifer Jenkins" userId="6e4687be-3b99-4f5e-a02e-6a0a0e1c82be" providerId="ADAL" clId="{FCA02612-AE47-417B-8E62-8D2481803E98}" dt="2020-11-16T16:42:19.658" v="274" actId="1076"/>
          <ac:spMkLst>
            <pc:docMk/>
            <pc:sldMk cId="1256554122" sldId="266"/>
            <ac:spMk id="2" creationId="{2CB67CB6-4910-4691-A8AB-1C8B23173D24}"/>
          </ac:spMkLst>
        </pc:spChg>
        <pc:spChg chg="del">
          <ac:chgData name="Jennifer Jenkins" userId="6e4687be-3b99-4f5e-a02e-6a0a0e1c82be" providerId="ADAL" clId="{FCA02612-AE47-417B-8E62-8D2481803E98}" dt="2020-11-16T16:41:58.886" v="234" actId="478"/>
          <ac:spMkLst>
            <pc:docMk/>
            <pc:sldMk cId="1256554122" sldId="266"/>
            <ac:spMk id="3" creationId="{F1F5984A-2BA8-49FE-881F-3A589B38DF0D}"/>
          </ac:spMkLst>
        </pc:spChg>
        <pc:spChg chg="add">
          <ac:chgData name="Jennifer Jenkins" userId="6e4687be-3b99-4f5e-a02e-6a0a0e1c82be" providerId="ADAL" clId="{FCA02612-AE47-417B-8E62-8D2481803E98}" dt="2020-11-16T16:42:32.191" v="278"/>
          <ac:spMkLst>
            <pc:docMk/>
            <pc:sldMk cId="1256554122" sldId="266"/>
            <ac:spMk id="5" creationId="{6DEC87F3-3BB6-4E6A-A95A-22A6C47E1C4D}"/>
          </ac:spMkLst>
        </pc:spChg>
        <pc:picChg chg="add mod">
          <ac:chgData name="Jennifer Jenkins" userId="6e4687be-3b99-4f5e-a02e-6a0a0e1c82be" providerId="ADAL" clId="{FCA02612-AE47-417B-8E62-8D2481803E98}" dt="2020-11-16T16:42:24.771" v="277" actId="1076"/>
          <ac:picMkLst>
            <pc:docMk/>
            <pc:sldMk cId="1256554122" sldId="266"/>
            <ac:picMk id="2050" creationId="{53EE6AE9-24B2-4EEE-9AA7-DE09466A65DB}"/>
          </ac:picMkLst>
        </pc:picChg>
      </pc:sldChg>
      <pc:sldChg chg="addSp delSp modSp add">
        <pc:chgData name="Jennifer Jenkins" userId="6e4687be-3b99-4f5e-a02e-6a0a0e1c82be" providerId="ADAL" clId="{FCA02612-AE47-417B-8E62-8D2481803E98}" dt="2020-11-16T17:06:45.300" v="591" actId="1076"/>
        <pc:sldMkLst>
          <pc:docMk/>
          <pc:sldMk cId="1912377205" sldId="267"/>
        </pc:sldMkLst>
        <pc:spChg chg="del">
          <ac:chgData name="Jennifer Jenkins" userId="6e4687be-3b99-4f5e-a02e-6a0a0e1c82be" providerId="ADAL" clId="{FCA02612-AE47-417B-8E62-8D2481803E98}" dt="2020-11-16T17:02:57.057" v="319" actId="478"/>
          <ac:spMkLst>
            <pc:docMk/>
            <pc:sldMk cId="1912377205" sldId="267"/>
            <ac:spMk id="2" creationId="{2097E36B-A270-4E87-85B7-74FD1E4F2013}"/>
          </ac:spMkLst>
        </pc:spChg>
        <pc:spChg chg="mod">
          <ac:chgData name="Jennifer Jenkins" userId="6e4687be-3b99-4f5e-a02e-6a0a0e1c82be" providerId="ADAL" clId="{FCA02612-AE47-417B-8E62-8D2481803E98}" dt="2020-11-16T17:06:39.065" v="588" actId="1076"/>
          <ac:spMkLst>
            <pc:docMk/>
            <pc:sldMk cId="1912377205" sldId="267"/>
            <ac:spMk id="3" creationId="{6BACAA89-CE66-4ED7-A103-27B75CC5A894}"/>
          </ac:spMkLst>
        </pc:spChg>
        <pc:spChg chg="add del mod">
          <ac:chgData name="Jennifer Jenkins" userId="6e4687be-3b99-4f5e-a02e-6a0a0e1c82be" providerId="ADAL" clId="{FCA02612-AE47-417B-8E62-8D2481803E98}" dt="2020-11-16T17:02:59.930" v="320" actId="478"/>
          <ac:spMkLst>
            <pc:docMk/>
            <pc:sldMk cId="1912377205" sldId="267"/>
            <ac:spMk id="6" creationId="{46A9625A-2D53-45AF-AFF5-4DD48740A7ED}"/>
          </ac:spMkLst>
        </pc:spChg>
        <pc:picChg chg="del">
          <ac:chgData name="Jennifer Jenkins" userId="6e4687be-3b99-4f5e-a02e-6a0a0e1c82be" providerId="ADAL" clId="{FCA02612-AE47-417B-8E62-8D2481803E98}" dt="2020-11-16T17:02:55.222" v="318" actId="478"/>
          <ac:picMkLst>
            <pc:docMk/>
            <pc:sldMk cId="1912377205" sldId="267"/>
            <ac:picMk id="1026" creationId="{0CF26ECB-1062-4BD8-BE38-B239072FAB8E}"/>
          </ac:picMkLst>
        </pc:picChg>
        <pc:picChg chg="add mod">
          <ac:chgData name="Jennifer Jenkins" userId="6e4687be-3b99-4f5e-a02e-6a0a0e1c82be" providerId="ADAL" clId="{FCA02612-AE47-417B-8E62-8D2481803E98}" dt="2020-11-16T17:06:45.300" v="591" actId="1076"/>
          <ac:picMkLst>
            <pc:docMk/>
            <pc:sldMk cId="1912377205" sldId="267"/>
            <ac:picMk id="3074" creationId="{36B4593C-7C6E-4EAF-B088-06C48444A5F7}"/>
          </ac:picMkLst>
        </pc:pic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solidFill>
          <a:schemeClr val="accent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600200" y="2386744"/>
            <a:ext cx="8991600" cy="1645920"/>
          </a:xfrm>
          <a:solidFill>
            <a:srgbClr val="FFFFFF"/>
          </a:solidFill>
          <a:ln w="38100">
            <a:solidFill>
              <a:srgbClr val="404040"/>
            </a:solidFill>
          </a:ln>
        </p:spPr>
        <p:txBody>
          <a:bodyPr lIns="274320" rIns="274320" anchor="ctr" anchorCtr="1">
            <a:normAutofit/>
          </a:bodyPr>
          <a:lstStyle>
            <a:lvl1pPr algn="ctr">
              <a:defRPr sz="3800">
                <a:solidFill>
                  <a:srgbClr val="262626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95194" y="4352544"/>
            <a:ext cx="6801612" cy="1239894"/>
          </a:xfrm>
          <a:noFill/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60EA64-D806-43AC-9DF2-F8C432F32B4C}" type="datetimeFigureOut">
              <a:rPr lang="en-US" dirty="0"/>
              <a:t>2/8/2021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70A7B3-6521-4DCA-87E5-044747A908C1}" type="datetimeFigureOut">
              <a:rPr lang="en-US" dirty="0"/>
              <a:t>2/8/2021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00200" y="2386744"/>
            <a:ext cx="8991600" cy="1645920"/>
          </a:xfrm>
          <a:solidFill>
            <a:srgbClr val="FFFFFF"/>
          </a:solidFill>
          <a:ln w="38100">
            <a:solidFill>
              <a:srgbClr val="404040"/>
            </a:solidFill>
          </a:ln>
        </p:spPr>
        <p:txBody>
          <a:bodyPr lIns="274320" rIns="274320" anchor="ctr" anchorCtr="1">
            <a:normAutofit/>
          </a:bodyPr>
          <a:lstStyle>
            <a:lvl1pPr>
              <a:defRPr sz="3800">
                <a:solidFill>
                  <a:srgbClr val="262626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695194" y="4352465"/>
            <a:ext cx="6801612" cy="1265082"/>
          </a:xfrm>
        </p:spPr>
        <p:txBody>
          <a:bodyPr anchor="t" anchorCtr="1">
            <a:normAutofit/>
          </a:bodyPr>
          <a:lstStyle>
            <a:lvl1pPr marL="0" indent="0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60EA64-D806-43AC-9DF2-F8C432F32B4C}" type="datetimeFigureOut">
              <a:rPr lang="en-US" dirty="0"/>
              <a:t>2/8/2021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581912" y="2638044"/>
            <a:ext cx="4271771" cy="3101982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38315" y="2638044"/>
            <a:ext cx="4270247" cy="3101982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134690-1557-4C89-A502-4959FE7FAD70}" type="datetimeFigureOut">
              <a:rPr lang="en-US" dirty="0"/>
              <a:t>2/8/2021</a:t>
            </a:fld>
            <a:endParaRPr lang="en-US" dirty="0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583436" y="2313433"/>
            <a:ext cx="4270248" cy="704087"/>
          </a:xfrm>
        </p:spPr>
        <p:txBody>
          <a:bodyPr anchor="b" anchorCtr="1">
            <a:normAutofit/>
          </a:bodyPr>
          <a:lstStyle>
            <a:lvl1pPr marL="0" indent="0" algn="ctr">
              <a:buNone/>
              <a:defRPr sz="1900" b="0" cap="all" spc="100" baseline="0">
                <a:solidFill>
                  <a:schemeClr val="accent2"/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583436" y="3143250"/>
            <a:ext cx="4270248" cy="2596776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338316" y="3143250"/>
            <a:ext cx="4253484" cy="2596776"/>
          </a:xfrm>
        </p:spPr>
        <p:txBody>
          <a:bodyPr/>
          <a:lstStyle>
            <a:lvl5pPr>
              <a:defRPr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6338316" y="2313433"/>
            <a:ext cx="4270248" cy="704087"/>
          </a:xfrm>
        </p:spPr>
        <p:txBody>
          <a:bodyPr anchor="b" anchorCtr="1">
            <a:normAutofit/>
          </a:bodyPr>
          <a:lstStyle>
            <a:lvl1pPr marL="0" indent="0" algn="ctr">
              <a:buNone/>
              <a:defRPr sz="1900" b="0" cap="all" spc="100" baseline="0">
                <a:solidFill>
                  <a:schemeClr val="accent2"/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7D4976-E339-4826-83B7-FBD03F55ECF8}" type="datetimeFigureOut">
              <a:rPr lang="en-US" dirty="0"/>
              <a:t>2/8/2021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t>‹#›</a:t>
            </a:fld>
            <a:endParaRPr lang="en-US" dirty="0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037C31-9E7A-4F99-8774-A0E530DE1A42}" type="datetimeFigureOut">
              <a:rPr lang="en-US" dirty="0"/>
              <a:t>2/8/2021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78504F-A551-4DE0-9316-4DCD1D8CC752}" type="datetimeFigureOut">
              <a:rPr lang="en-US" dirty="0"/>
              <a:t>2/8/2021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Rectangle 25"/>
          <p:cNvSpPr/>
          <p:nvPr/>
        </p:nvSpPr>
        <p:spPr>
          <a:xfrm>
            <a:off x="0" y="0"/>
            <a:ext cx="6096000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04672" y="2243828"/>
            <a:ext cx="4486656" cy="1141497"/>
          </a:xfrm>
          <a:solidFill>
            <a:srgbClr val="FFFFFF"/>
          </a:solidFill>
          <a:ln>
            <a:solidFill>
              <a:srgbClr val="404040"/>
            </a:solidFill>
          </a:ln>
        </p:spPr>
        <p:txBody>
          <a:bodyPr anchor="ctr" anchorCtr="1">
            <a:normAutofit/>
          </a:bodyPr>
          <a:lstStyle>
            <a:lvl1pPr>
              <a:defRPr sz="2200">
                <a:solidFill>
                  <a:srgbClr val="262626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736080" y="804672"/>
            <a:ext cx="4815840" cy="5248656"/>
          </a:xfrm>
        </p:spPr>
        <p:txBody>
          <a:bodyPr>
            <a:normAutofit/>
          </a:bodyPr>
          <a:lstStyle>
            <a:lvl1pPr>
              <a:defRPr sz="1900">
                <a:solidFill>
                  <a:schemeClr val="tx1"/>
                </a:solidFill>
              </a:defRPr>
            </a:lvl1pPr>
            <a:lvl2pPr>
              <a:defRPr sz="1600">
                <a:solidFill>
                  <a:schemeClr val="tx1"/>
                </a:solidFill>
              </a:defRPr>
            </a:lvl2pPr>
            <a:lvl3pPr>
              <a:defRPr sz="1600">
                <a:solidFill>
                  <a:schemeClr val="tx1"/>
                </a:solidFill>
              </a:defRPr>
            </a:lvl3pPr>
            <a:lvl4pPr>
              <a:defRPr sz="1600">
                <a:solidFill>
                  <a:schemeClr val="tx1"/>
                </a:solidFill>
              </a:defRPr>
            </a:lvl4pPr>
            <a:lvl5pPr>
              <a:defRPr sz="1600">
                <a:solidFill>
                  <a:schemeClr val="tx1"/>
                </a:solidFill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15568" y="3549918"/>
            <a:ext cx="3794760" cy="2194036"/>
          </a:xfrm>
        </p:spPr>
        <p:txBody>
          <a:bodyPr anchor="t" anchorCtr="1">
            <a:normAutofit/>
          </a:bodyPr>
          <a:lstStyle>
            <a:lvl1pPr marL="0" indent="0" algn="ctr"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60EA64-D806-43AC-9DF2-F8C432F32B4C}" type="datetimeFigureOut">
              <a:rPr lang="en-US" dirty="0"/>
              <a:t>2/8/2021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804672" y="6236208"/>
            <a:ext cx="5167503" cy="320040"/>
          </a:xfrm>
        </p:spPr>
        <p:txBody>
          <a:bodyPr/>
          <a:lstStyle>
            <a:lvl1pPr>
              <a:defRPr>
                <a:solidFill>
                  <a:srgbClr val="FFFFFF">
                    <a:alpha val="69804"/>
                  </a:srgb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/>
          <p:cNvSpPr/>
          <p:nvPr/>
        </p:nvSpPr>
        <p:spPr>
          <a:xfrm>
            <a:off x="0" y="0"/>
            <a:ext cx="6095999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08523" y="2243828"/>
            <a:ext cx="4494998" cy="1134640"/>
          </a:xfrm>
          <a:solidFill>
            <a:srgbClr val="FFFFFF"/>
          </a:solidFill>
          <a:ln>
            <a:solidFill>
              <a:srgbClr val="404040"/>
            </a:solidFill>
          </a:ln>
        </p:spPr>
        <p:txBody>
          <a:bodyPr anchor="ctr" anchorCtr="1">
            <a:noAutofit/>
          </a:bodyPr>
          <a:lstStyle>
            <a:lvl1pPr>
              <a:defRPr sz="2200">
                <a:solidFill>
                  <a:srgbClr val="262626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095999" y="0"/>
            <a:ext cx="6102097" cy="6858000"/>
          </a:xfrm>
          <a:solidFill>
            <a:schemeClr val="bg1">
              <a:lumMod val="75000"/>
            </a:schemeClr>
          </a:solidFill>
        </p:spPr>
        <p:txBody>
          <a:bodyPr anchor="t"/>
          <a:lstStyle>
            <a:lvl1pPr marL="0" indent="0">
              <a:buNone/>
              <a:defRPr sz="3200">
                <a:solidFill>
                  <a:schemeClr val="tx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15568" y="3549918"/>
            <a:ext cx="3794760" cy="2194037"/>
          </a:xfrm>
        </p:spPr>
        <p:txBody>
          <a:bodyPr anchor="t" anchorCtr="1">
            <a:normAutofit/>
          </a:bodyPr>
          <a:lstStyle>
            <a:lvl1pPr marL="0" indent="0" algn="ctr"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>
                    <a:alpha val="90000"/>
                  </a:srgbClr>
                </a:solidFill>
                <a:effectLst>
                  <a:outerShdw blurRad="50800" dist="38100" dir="2700000" algn="tl" rotWithShape="0">
                    <a:prstClr val="black">
                      <a:alpha val="43000"/>
                    </a:prstClr>
                  </a:outerShdw>
                </a:effectLst>
              </a:defRPr>
            </a:lvl1pPr>
          </a:lstStyle>
          <a:p>
            <a:fld id="{1160EA64-D806-43AC-9DF2-F8C432F32B4C}" type="datetimeFigureOut">
              <a:rPr lang="en-US" dirty="0"/>
              <a:pPr/>
              <a:t>2/8/2021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808523" y="6236208"/>
            <a:ext cx="5103729" cy="320040"/>
          </a:xfrm>
        </p:spPr>
        <p:txBody>
          <a:bodyPr/>
          <a:lstStyle>
            <a:lvl1pPr>
              <a:defRPr>
                <a:solidFill>
                  <a:srgbClr val="FFFFFF">
                    <a:alpha val="70000"/>
                  </a:srgb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F9C37B-1D36-470B-8223-D6C91242EC14}" type="datetimeFigureOut">
              <a:rPr lang="en-US" dirty="0"/>
              <a:t>2/8/2021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653112" y="937260"/>
            <a:ext cx="1298608" cy="4983480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231136" y="937260"/>
            <a:ext cx="6198489" cy="4983480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C6F52A-A82B-47A2-A83A-8C4C91F2D59F}" type="datetimeFigureOut">
              <a:rPr lang="en-US" dirty="0"/>
              <a:t>2/8/2021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231136" y="964692"/>
            <a:ext cx="7729728" cy="1188720"/>
          </a:xfrm>
          <a:prstGeom prst="rect">
            <a:avLst/>
          </a:prstGeom>
          <a:solidFill>
            <a:schemeClr val="bg1"/>
          </a:solidFill>
          <a:ln w="31750" cap="sq">
            <a:solidFill>
              <a:schemeClr val="tx1">
                <a:lumMod val="75000"/>
                <a:lumOff val="25000"/>
              </a:schemeClr>
            </a:solidFill>
            <a:miter lim="800000"/>
          </a:ln>
        </p:spPr>
        <p:txBody>
          <a:bodyPr vert="horz" lIns="182880" tIns="182880" rIns="182880" bIns="18288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231136" y="2638044"/>
            <a:ext cx="7729728" cy="310198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821429" y="6238816"/>
            <a:ext cx="2753746" cy="32396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alpha val="70000"/>
                  </a:schemeClr>
                </a:solidFill>
              </a:defRPr>
            </a:lvl1pPr>
          </a:lstStyle>
          <a:p>
            <a:fld id="{1160EA64-D806-43AC-9DF2-F8C432F32B4C}" type="datetimeFigureOut">
              <a:rPr lang="en-US" dirty="0"/>
              <a:t>2/8/2021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600200" y="6236208"/>
            <a:ext cx="5901189" cy="32004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50">
                <a:solidFill>
                  <a:schemeClr val="tx1">
                    <a:alpha val="70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758922" y="6217920"/>
            <a:ext cx="365760" cy="365760"/>
          </a:xfrm>
          <a:prstGeom prst="ellipse">
            <a:avLst/>
          </a:prstGeom>
          <a:solidFill>
            <a:srgbClr val="1D1D1D">
              <a:alpha val="70000"/>
            </a:srgbClr>
          </a:solidFill>
        </p:spPr>
        <p:txBody>
          <a:bodyPr vert="horz" lIns="18288" tIns="45720" rIns="18288" bIns="45720" rtlCol="0" anchor="ctr">
            <a:noAutofit/>
          </a:bodyPr>
          <a:lstStyle>
            <a:lvl1pPr algn="ctr">
              <a:defRPr sz="1100" spc="0" baseline="0">
                <a:solidFill>
                  <a:srgbClr val="FFFFFF"/>
                </a:solidFill>
              </a:defRPr>
            </a:lvl1pPr>
          </a:lstStyle>
          <a:p>
            <a:fld id="{8A7A6979-0714-4377-B894-6BE4C2D6E202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hf sldNum="0" hdr="0" ftr="0" dt="0"/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2800" kern="1200" cap="all" spc="200" baseline="0">
          <a:solidFill>
            <a:schemeClr val="tx1">
              <a:lumMod val="85000"/>
              <a:lumOff val="15000"/>
            </a:schemeClr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1pPr>
      <a:lvl2pPr marL="4572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2pPr>
      <a:lvl3pPr marL="6858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3pPr>
      <a:lvl4pPr marL="9144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4pPr>
      <a:lvl5pPr marL="11430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5pPr>
      <a:lvl6pPr marL="1312863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1484313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165735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1882775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jpe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67A8FB3-2D36-441E-80A7-E60CC2D4607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676400" y="4020235"/>
            <a:ext cx="8991600" cy="1645920"/>
          </a:xfrm>
        </p:spPr>
        <p:txBody>
          <a:bodyPr>
            <a:normAutofit fontScale="90000"/>
          </a:bodyPr>
          <a:lstStyle/>
          <a:p>
            <a:r>
              <a:rPr lang="en-GB" dirty="0"/>
              <a:t>A Life of Service:</a:t>
            </a:r>
            <a:br>
              <a:rPr lang="en-GB" dirty="0"/>
            </a:br>
            <a:r>
              <a:rPr lang="en-GB" i="1" dirty="0"/>
              <a:t>Man </a:t>
            </a:r>
            <a:r>
              <a:rPr lang="en-GB" i="1"/>
              <a:t>lowered Through the Roof</a:t>
            </a:r>
            <a:br>
              <a:rPr lang="en-GB" dirty="0"/>
            </a:br>
            <a:endParaRPr lang="en-GB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30718A4-137B-43A2-BBCB-EB83F70419A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695194" y="5826237"/>
            <a:ext cx="6801612" cy="1239894"/>
          </a:xfrm>
        </p:spPr>
        <p:txBody>
          <a:bodyPr/>
          <a:lstStyle/>
          <a:p>
            <a:r>
              <a:rPr lang="en-GB" dirty="0"/>
              <a:t>Collective Worship</a:t>
            </a:r>
          </a:p>
          <a:p>
            <a:r>
              <a:rPr lang="en-GB" dirty="0"/>
              <a:t>Spring Term 2021</a:t>
            </a:r>
          </a:p>
        </p:txBody>
      </p:sp>
      <p:pic>
        <p:nvPicPr>
          <p:cNvPr id="1034" name="Picture 10" descr="Males, 3D Model, Isolated, 3D, Model, Full Body, White">
            <a:extLst>
              <a:ext uri="{FF2B5EF4-FFF2-40B4-BE49-F238E27FC236}">
                <a16:creationId xmlns:a16="http://schemas.microsoft.com/office/drawing/2014/main" id="{ABC59197-9C1F-499A-97CC-C6ADFD05119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10361" y="202553"/>
            <a:ext cx="3971278" cy="39712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7E234FBF-55DC-49B0-AC28-F62EB63AE48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17971" y="202553"/>
            <a:ext cx="2554445" cy="8535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1012693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Dove, Cross, Hands, Fire, God, Trinity, Holy, Triune">
            <a:extLst>
              <a:ext uri="{FF2B5EF4-FFF2-40B4-BE49-F238E27FC236}">
                <a16:creationId xmlns:a16="http://schemas.microsoft.com/office/drawing/2014/main" id="{676C1FAF-C9E7-4205-A9A9-F036D434601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33000" contrast="-6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31136" y="1870918"/>
            <a:ext cx="7729728" cy="46362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5FFCA750-55DA-431C-9022-DE6335FF8A6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231136" y="509433"/>
            <a:ext cx="7729728" cy="1188720"/>
          </a:xfrm>
        </p:spPr>
        <p:txBody>
          <a:bodyPr>
            <a:normAutofit fontScale="90000"/>
          </a:bodyPr>
          <a:lstStyle/>
          <a:p>
            <a:br>
              <a:rPr lang="en-GB" sz="4000" dirty="0"/>
            </a:br>
            <a:r>
              <a:rPr lang="en-GB" sz="4000" b="1" dirty="0"/>
              <a:t>We gather together in the name of…</a:t>
            </a:r>
            <a:br>
              <a:rPr lang="en-GB" sz="4000" dirty="0"/>
            </a:b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CAE6DE6-C845-4913-AE4C-E36501E6741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231136" y="2638044"/>
            <a:ext cx="7729728" cy="3710523"/>
          </a:xfrm>
        </p:spPr>
        <p:txBody>
          <a:bodyPr>
            <a:normAutofit fontScale="92500" lnSpcReduction="10000"/>
          </a:bodyPr>
          <a:lstStyle/>
          <a:p>
            <a:pPr lvl="1">
              <a:buFont typeface="Wingdings" panose="05000000000000000000" pitchFamily="2" charset="2"/>
              <a:buChar char="Ø"/>
            </a:pPr>
            <a:r>
              <a:rPr lang="en-GB" sz="3600" b="1" dirty="0"/>
              <a:t>God the Father, who sees the struggles of humanity</a:t>
            </a:r>
          </a:p>
          <a:p>
            <a:pPr lvl="1">
              <a:buFont typeface="Wingdings" panose="05000000000000000000" pitchFamily="2" charset="2"/>
              <a:buChar char="Ø"/>
            </a:pPr>
            <a:r>
              <a:rPr lang="en-GB" sz="3600" b="1" dirty="0"/>
              <a:t>Jesus the Son, who shows love for others through the things that he does</a:t>
            </a:r>
          </a:p>
          <a:p>
            <a:pPr lvl="1">
              <a:buFont typeface="Wingdings" panose="05000000000000000000" pitchFamily="2" charset="2"/>
              <a:buChar char="Ø"/>
            </a:pPr>
            <a:r>
              <a:rPr lang="en-GB" sz="3600" b="1" dirty="0"/>
              <a:t>The Holy Spirit, who made amazing things happen in the Bible!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6A1F897A-6C0E-4DA1-A5C9-D0B1A6764DB0}"/>
              </a:ext>
            </a:extLst>
          </p:cNvPr>
          <p:cNvSpPr txBox="1"/>
          <p:nvPr/>
        </p:nvSpPr>
        <p:spPr>
          <a:xfrm>
            <a:off x="10296525" y="0"/>
            <a:ext cx="1895475" cy="461665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2400" dirty="0"/>
              <a:t>Welcome</a:t>
            </a:r>
          </a:p>
        </p:txBody>
      </p:sp>
    </p:spTree>
    <p:extLst>
      <p:ext uri="{BB962C8B-B14F-4D97-AF65-F5344CB8AC3E}">
        <p14:creationId xmlns:p14="http://schemas.microsoft.com/office/powerpoint/2010/main" val="254504157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097E36B-A270-4E87-85B7-74FD1E4F201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Lowered to blessing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BA0CCD26-0DB0-44E7-BFC6-43578607401D}"/>
              </a:ext>
            </a:extLst>
          </p:cNvPr>
          <p:cNvSpPr txBox="1"/>
          <p:nvPr/>
        </p:nvSpPr>
        <p:spPr>
          <a:xfrm>
            <a:off x="10296525" y="0"/>
            <a:ext cx="1895475" cy="461665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2400" dirty="0"/>
              <a:t>Learning</a:t>
            </a:r>
          </a:p>
        </p:txBody>
      </p:sp>
      <p:pic>
        <p:nvPicPr>
          <p:cNvPr id="3074" name="Picture 2" descr="Jesus heals a paralyzed man, by JESUS MAFA. | Jesus heals, Paralyzed man,  Christian art">
            <a:extLst>
              <a:ext uri="{FF2B5EF4-FFF2-40B4-BE49-F238E27FC236}">
                <a16:creationId xmlns:a16="http://schemas.microsoft.com/office/drawing/2014/main" id="{D0D3478C-0D0E-416F-92B0-CEBDFB0869E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62250" y="2320678"/>
            <a:ext cx="6667500" cy="44005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6825594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097E36B-A270-4E87-85B7-74FD1E4F201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Stronger Together: Team Work!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74AD636D-3429-4210-A149-4F0D1EA62F44}"/>
              </a:ext>
            </a:extLst>
          </p:cNvPr>
          <p:cNvSpPr txBox="1"/>
          <p:nvPr/>
        </p:nvSpPr>
        <p:spPr>
          <a:xfrm>
            <a:off x="10296525" y="0"/>
            <a:ext cx="1895475" cy="461665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2400" dirty="0"/>
              <a:t>Reflecting</a:t>
            </a:r>
          </a:p>
        </p:txBody>
      </p:sp>
      <p:pic>
        <p:nvPicPr>
          <p:cNvPr id="2050" name="Picture 2" descr="Some men arrived carrying a paralysed man on a mat, hoping to bring him to see Jesus. – Slide 4">
            <a:extLst>
              <a:ext uri="{FF2B5EF4-FFF2-40B4-BE49-F238E27FC236}">
                <a16:creationId xmlns:a16="http://schemas.microsoft.com/office/drawing/2014/main" id="{172F04F4-F419-48AE-9A14-F4FD3D79EEA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9861" y="2248761"/>
            <a:ext cx="3842550" cy="28819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The men made an opening big enough to lower their friend to see Jesus. – Slide 8">
            <a:extLst>
              <a:ext uri="{FF2B5EF4-FFF2-40B4-BE49-F238E27FC236}">
                <a16:creationId xmlns:a16="http://schemas.microsoft.com/office/drawing/2014/main" id="{73E8795D-F92D-471D-BCA3-64E16F4FCF6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39588" y="3755805"/>
            <a:ext cx="3942306" cy="29567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We are stronger together than we are alone | Picture Quotes">
            <a:extLst>
              <a:ext uri="{FF2B5EF4-FFF2-40B4-BE49-F238E27FC236}">
                <a16:creationId xmlns:a16="http://schemas.microsoft.com/office/drawing/2014/main" id="{64D03574-1F73-442F-AFAF-5B7FC2E7607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66287" y="2248761"/>
            <a:ext cx="3459425" cy="44637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5179855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CB67CB6-4910-4691-A8AB-1C8B23173D2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231136" y="582952"/>
            <a:ext cx="7729728" cy="1188720"/>
          </a:xfrm>
        </p:spPr>
        <p:txBody>
          <a:bodyPr/>
          <a:lstStyle/>
          <a:p>
            <a:r>
              <a:rPr lang="en-GB" dirty="0"/>
              <a:t>Using Your Body for Service to God </a:t>
            </a:r>
          </a:p>
        </p:txBody>
      </p:sp>
      <p:pic>
        <p:nvPicPr>
          <p:cNvPr id="2050" name="Picture 2" descr="Pin on Great Bible Verses">
            <a:extLst>
              <a:ext uri="{FF2B5EF4-FFF2-40B4-BE49-F238E27FC236}">
                <a16:creationId xmlns:a16="http://schemas.microsoft.com/office/drawing/2014/main" id="{53EE6AE9-24B2-4EEE-9AA7-DE09466A65D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40828" y="1987858"/>
            <a:ext cx="4710343" cy="47103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6DEC87F3-3BB6-4E6A-A95A-22A6C47E1C4D}"/>
              </a:ext>
            </a:extLst>
          </p:cNvPr>
          <p:cNvSpPr txBox="1"/>
          <p:nvPr/>
        </p:nvSpPr>
        <p:spPr>
          <a:xfrm>
            <a:off x="10296525" y="0"/>
            <a:ext cx="1895475" cy="461665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2400" dirty="0"/>
              <a:t>Reflecting</a:t>
            </a:r>
          </a:p>
        </p:txBody>
      </p:sp>
    </p:spTree>
    <p:extLst>
      <p:ext uri="{BB962C8B-B14F-4D97-AF65-F5344CB8AC3E}">
        <p14:creationId xmlns:p14="http://schemas.microsoft.com/office/powerpoint/2010/main" val="125655412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097E36B-A270-4E87-85B7-74FD1E4F201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Takeaway Blessings: pay It Forward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BACAA89-CE66-4ED7-A103-27B75CC5A89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889072" y="2575634"/>
            <a:ext cx="3071792" cy="316439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2000" dirty="0"/>
              <a:t>“I tell you, get up, take your mat and go home.” </a:t>
            </a:r>
            <a:r>
              <a:rPr lang="en-GB" sz="2000" b="1" baseline="30000" dirty="0"/>
              <a:t>12 </a:t>
            </a:r>
            <a:r>
              <a:rPr lang="en-GB" sz="2000" dirty="0"/>
              <a:t>He got up, took his mat and walked out in full view of them all. This amazed everyone and they praised God, saying, “We have never seen anything like this!”</a:t>
            </a:r>
          </a:p>
          <a:p>
            <a:pPr marL="0" indent="0" algn="r">
              <a:buNone/>
            </a:pPr>
            <a:r>
              <a:rPr lang="en-GB" sz="2000" dirty="0"/>
              <a:t>Mark 2: 11-12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8D2A772-3F55-4E10-BBD7-A4E4758D1ABB}"/>
              </a:ext>
            </a:extLst>
          </p:cNvPr>
          <p:cNvSpPr txBox="1"/>
          <p:nvPr/>
        </p:nvSpPr>
        <p:spPr>
          <a:xfrm>
            <a:off x="10296525" y="0"/>
            <a:ext cx="1895475" cy="461665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2400" dirty="0"/>
              <a:t>Responding</a:t>
            </a:r>
          </a:p>
        </p:txBody>
      </p:sp>
      <p:pic>
        <p:nvPicPr>
          <p:cNvPr id="1026" name="Picture 2" descr="The man picked up his mat and went home praising God. – Slide 20">
            <a:extLst>
              <a:ext uri="{FF2B5EF4-FFF2-40B4-BE49-F238E27FC236}">
                <a16:creationId xmlns:a16="http://schemas.microsoft.com/office/drawing/2014/main" id="{0CF26ECB-1062-4BD8-BE38-B239072FAB8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31136" y="2575634"/>
            <a:ext cx="4572000" cy="3429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9214639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BACAA89-CE66-4ED7-A103-27B75CC5A89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09600" y="666936"/>
            <a:ext cx="10972800" cy="4544257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GB" sz="6000" b="1" dirty="0">
                <a:solidFill>
                  <a:schemeClr val="accent6">
                    <a:lumMod val="75000"/>
                  </a:schemeClr>
                </a:solidFill>
              </a:rPr>
              <a:t>M</a:t>
            </a:r>
            <a:r>
              <a:rPr lang="en-GB" sz="3600" dirty="0"/>
              <a:t>- </a:t>
            </a:r>
            <a:r>
              <a:rPr lang="en-GB" sz="3600" u="sng" dirty="0"/>
              <a:t>Me</a:t>
            </a:r>
            <a:r>
              <a:rPr lang="en-GB" sz="3600" dirty="0"/>
              <a:t>, I can change the world with my kindness and 	good deeds</a:t>
            </a:r>
          </a:p>
          <a:p>
            <a:pPr marL="0" indent="0">
              <a:buNone/>
            </a:pPr>
            <a:r>
              <a:rPr lang="en-GB" sz="6000" b="1" dirty="0">
                <a:solidFill>
                  <a:schemeClr val="accent6">
                    <a:lumMod val="60000"/>
                    <a:lumOff val="40000"/>
                  </a:schemeClr>
                </a:solidFill>
              </a:rPr>
              <a:t>A</a:t>
            </a:r>
            <a:r>
              <a:rPr lang="en-GB" sz="3600" dirty="0"/>
              <a:t>- All it takes is me and my friends helping those who   	need our strength</a:t>
            </a:r>
          </a:p>
          <a:p>
            <a:pPr marL="0" indent="0">
              <a:buNone/>
            </a:pPr>
            <a:r>
              <a:rPr lang="en-GB" sz="6000" b="1" dirty="0">
                <a:solidFill>
                  <a:schemeClr val="accent6">
                    <a:lumMod val="50000"/>
                  </a:schemeClr>
                </a:solidFill>
              </a:rPr>
              <a:t>T</a:t>
            </a:r>
            <a:r>
              <a:rPr lang="en-GB" sz="3600" dirty="0"/>
              <a:t>- That can start today and who knows what we can 	achieve tomorrow?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8D2A772-3F55-4E10-BBD7-A4E4758D1ABB}"/>
              </a:ext>
            </a:extLst>
          </p:cNvPr>
          <p:cNvSpPr txBox="1"/>
          <p:nvPr/>
        </p:nvSpPr>
        <p:spPr>
          <a:xfrm>
            <a:off x="10296525" y="0"/>
            <a:ext cx="1895475" cy="461665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2400" dirty="0"/>
              <a:t>Responding</a:t>
            </a:r>
          </a:p>
        </p:txBody>
      </p:sp>
      <p:pic>
        <p:nvPicPr>
          <p:cNvPr id="3074" name="Picture 2" descr="Arise - Christ Presbyterian Church">
            <a:extLst>
              <a:ext uri="{FF2B5EF4-FFF2-40B4-BE49-F238E27FC236}">
                <a16:creationId xmlns:a16="http://schemas.microsoft.com/office/drawing/2014/main" id="{36B4593C-7C6E-4EAF-B088-06C48444A5F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39499" y="4428571"/>
            <a:ext cx="2288913" cy="22889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12377205"/>
      </p:ext>
    </p:extLst>
  </p:cSld>
  <p:clrMapOvr>
    <a:masterClrMapping/>
  </p:clrMapOvr>
</p:sld>
</file>

<file path=ppt/theme/theme1.xml><?xml version="1.0" encoding="utf-8"?>
<a:theme xmlns:a="http://schemas.openxmlformats.org/drawingml/2006/main" name="Parcel">
  <a:themeElements>
    <a:clrScheme name="Parcel">
      <a:dk1>
        <a:srgbClr val="000000"/>
      </a:dk1>
      <a:lt1>
        <a:sysClr val="window" lastClr="FFFFFF"/>
      </a:lt1>
      <a:dk2>
        <a:srgbClr val="5E5E5E"/>
      </a:dk2>
      <a:lt2>
        <a:srgbClr val="DDDDDD"/>
      </a:lt2>
      <a:accent1>
        <a:srgbClr val="A6B727"/>
      </a:accent1>
      <a:accent2>
        <a:srgbClr val="418AB3"/>
      </a:accent2>
      <a:accent3>
        <a:srgbClr val="F69200"/>
      </a:accent3>
      <a:accent4>
        <a:srgbClr val="838383"/>
      </a:accent4>
      <a:accent5>
        <a:srgbClr val="FEC306"/>
      </a:accent5>
      <a:accent6>
        <a:srgbClr val="DF5327"/>
      </a:accent6>
      <a:hlink>
        <a:srgbClr val="F59E00"/>
      </a:hlink>
      <a:folHlink>
        <a:srgbClr val="B2B2B2"/>
      </a:folHlink>
    </a:clrScheme>
    <a:fontScheme name="Parcel">
      <a:majorFont>
        <a:latin typeface="Gill Sans MT" panose="020B0502020104020203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Gill Sans MT" panose="020B0502020104020203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Parcel">
      <a: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107000"/>
                <a:lumMod val="103000"/>
              </a:schemeClr>
            </a:gs>
            <a:gs pos="100000">
              <a:schemeClr val="phClr">
                <a:tint val="82000"/>
                <a:satMod val="109000"/>
                <a:lumMod val="103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7000"/>
                <a:satMod val="100000"/>
                <a:lumMod val="102000"/>
              </a:schemeClr>
            </a:gs>
            <a:gs pos="50000">
              <a:schemeClr val="phClr">
                <a:shade val="100000"/>
                <a:satMod val="103000"/>
                <a:lumMod val="100000"/>
              </a:schemeClr>
            </a:gs>
            <a:gs pos="100000">
              <a:schemeClr val="phClr">
                <a:shade val="93000"/>
                <a:satMod val="11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317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5880" dist="15240" dir="5400000" algn="ctr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rightRoom" dir="tl"/>
          </a:scene3d>
          <a:sp3d prstMaterial="dkEdge">
            <a:bevelT w="0" h="0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7000"/>
                <a:shade val="100000"/>
                <a:satMod val="185000"/>
                <a:lumMod val="120000"/>
              </a:schemeClr>
            </a:gs>
            <a:gs pos="100000">
              <a:schemeClr val="phClr">
                <a:tint val="96000"/>
                <a:shade val="95000"/>
                <a:satMod val="215000"/>
                <a:lumMod val="80000"/>
              </a:schemeClr>
            </a:gs>
          </a:gsLst>
          <a:path path="circle">
            <a:fillToRect l="50000" t="55000" r="125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arcel" id="{8BEC4385-4EB9-4D53-BFB5-0EA123736B6D}" vid="{A425FB89-E954-4A2A-81DC-D90804A94DB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58009800E09BBA40802188F61B2A0884" ma:contentTypeVersion="13" ma:contentTypeDescription="Create a new document." ma:contentTypeScope="" ma:versionID="f5ab48d768f62c2f190cfa66777a4457">
  <xsd:schema xmlns:xsd="http://www.w3.org/2001/XMLSchema" xmlns:xs="http://www.w3.org/2001/XMLSchema" xmlns:p="http://schemas.microsoft.com/office/2006/metadata/properties" xmlns:ns3="ddb7ca07-3dbd-46d0-b936-db03494340e3" xmlns:ns4="c3989300-b2f8-455d-8512-500988452310" targetNamespace="http://schemas.microsoft.com/office/2006/metadata/properties" ma:root="true" ma:fieldsID="d73746b4196e2e4a3c341b6fa3dbd03f" ns3:_="" ns4:_="">
    <xsd:import namespace="ddb7ca07-3dbd-46d0-b936-db03494340e3"/>
    <xsd:import namespace="c3989300-b2f8-455d-8512-500988452310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DateTaken" minOccurs="0"/>
                <xsd:element ref="ns3:MediaServiceAutoKeyPoints" minOccurs="0"/>
                <xsd:element ref="ns3:MediaServiceKeyPoints" minOccurs="0"/>
                <xsd:element ref="ns3:MediaServiceAutoTags" minOccurs="0"/>
                <xsd:element ref="ns3:MediaServiceGenerationTime" minOccurs="0"/>
                <xsd:element ref="ns3:MediaServiceEventHashCode" minOccurs="0"/>
                <xsd:element ref="ns3:MediaServiceOCR" minOccurs="0"/>
                <xsd:element ref="ns3:MediaServiceLocation" minOccurs="0"/>
                <xsd:element ref="ns4:SharedWithUsers" minOccurs="0"/>
                <xsd:element ref="ns4:SharedWithDetails" minOccurs="0"/>
                <xsd:element ref="ns4:SharingHintHash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db7ca07-3dbd-46d0-b936-db03494340e3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KeyPoints" ma:index="11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2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AutoTags" ma:index="13" nillable="true" ma:displayName="Tags" ma:internalName="MediaServiceAutoTags" ma:readOnly="true">
      <xsd:simpleType>
        <xsd:restriction base="dms:Text"/>
      </xsd:simpleType>
    </xsd:element>
    <xsd:element name="MediaServiceGenerationTime" ma:index="14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5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6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Location" ma:index="17" nillable="true" ma:displayName="Location" ma:internalName="MediaServiceLocatio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c3989300-b2f8-455d-8512-500988452310" elementFormDefault="qualified">
    <xsd:import namespace="http://schemas.microsoft.com/office/2006/documentManagement/types"/>
    <xsd:import namespace="http://schemas.microsoft.com/office/infopath/2007/PartnerControls"/>
    <xsd:element name="SharedWithUsers" ma:index="18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9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20" nillable="true" ma:displayName="Sharing Hint Hash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E21EE3CB-A821-4DD1-9158-0FC63D5A9BD6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ddb7ca07-3dbd-46d0-b936-db03494340e3"/>
    <ds:schemaRef ds:uri="c3989300-b2f8-455d-8512-500988452310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681ECAA2-268B-4853-9CF6-4109BAA81E28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D6F6E926-1377-4377-B561-919A57BF9EAA}">
  <ds:schemaRefs>
    <ds:schemaRef ds:uri="http://schemas.microsoft.com/office/2006/metadata/properties"/>
    <ds:schemaRef ds:uri="c3989300-b2f8-455d-8512-500988452310"/>
    <ds:schemaRef ds:uri="ddb7ca07-3dbd-46d0-b936-db03494340e3"/>
    <ds:schemaRef ds:uri="http://purl.org/dc/terms/"/>
    <ds:schemaRef ds:uri="http://schemas.openxmlformats.org/package/2006/metadata/core-properties"/>
    <ds:schemaRef ds:uri="http://purl.org/dc/dcmitype/"/>
    <ds:schemaRef ds:uri="http://schemas.microsoft.com/office/infopath/2007/PartnerControls"/>
    <ds:schemaRef ds:uri="http://schemas.microsoft.com/office/2006/documentManagement/types"/>
    <ds:schemaRef ds:uri="http://purl.org/dc/elements/1.1/"/>
    <ds:schemaRef ds:uri="http://www.w3.org/XML/1998/namespace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TM10001115[[fn=Parcel]]</Template>
  <TotalTime>99</TotalTime>
  <Words>198</Words>
  <Application>Microsoft Office PowerPoint</Application>
  <PresentationFormat>Widescreen</PresentationFormat>
  <Paragraphs>22</Paragraphs>
  <Slides>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1" baseType="lpstr">
      <vt:lpstr>Arial</vt:lpstr>
      <vt:lpstr>Gill Sans MT</vt:lpstr>
      <vt:lpstr>Wingdings</vt:lpstr>
      <vt:lpstr>Parcel</vt:lpstr>
      <vt:lpstr>A Life of Service: Man lowered Through the Roof </vt:lpstr>
      <vt:lpstr> We gather together in the name of… </vt:lpstr>
      <vt:lpstr>Lowered to blessing</vt:lpstr>
      <vt:lpstr>Stronger Together: Team Work!</vt:lpstr>
      <vt:lpstr>Using Your Body for Service to God </vt:lpstr>
      <vt:lpstr>Takeaway Blessings: pay It Forward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 Life of Service</dc:title>
  <dc:creator>Jennifer Jenkins</dc:creator>
  <cp:lastModifiedBy>Jennifer Jenkins</cp:lastModifiedBy>
  <cp:revision>8</cp:revision>
  <dcterms:created xsi:type="dcterms:W3CDTF">2020-11-10T16:13:44Z</dcterms:created>
  <dcterms:modified xsi:type="dcterms:W3CDTF">2021-02-08T11:20:56Z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0x01010058009800E09BBA40802188F61B2A0884</vt:lpwstr>
  </property>
</Properties>
</file>