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4"/>
  </p:sldMasterIdLst>
  <p:sldIdLst>
    <p:sldId id="256" r:id="rId5"/>
    <p:sldId id="261" r:id="rId6"/>
    <p:sldId id="265" r:id="rId7"/>
    <p:sldId id="257" r:id="rId8"/>
    <p:sldId id="259" r:id="rId9"/>
    <p:sldId id="258" r:id="rId10"/>
    <p:sldId id="260" r:id="rId11"/>
    <p:sldId id="263" r:id="rId12"/>
    <p:sldId id="264" r:id="rId13"/>
    <p:sldId id="262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fer Jenkins" userId="6e4687be-3b99-4f5e-a02e-6a0a0e1c82be" providerId="ADAL" clId="{9A91AA0B-C703-4C32-9E52-6A7E0F8392F0}"/>
    <pc:docChg chg="custSel addSld modSld sldOrd">
      <pc:chgData name="Jennifer Jenkins" userId="6e4687be-3b99-4f5e-a02e-6a0a0e1c82be" providerId="ADAL" clId="{9A91AA0B-C703-4C32-9E52-6A7E0F8392F0}" dt="2020-11-11T12:49:57.531" v="1003" actId="113"/>
      <pc:docMkLst>
        <pc:docMk/>
      </pc:docMkLst>
      <pc:sldChg chg="addSp modSp">
        <pc:chgData name="Jennifer Jenkins" userId="6e4687be-3b99-4f5e-a02e-6a0a0e1c82be" providerId="ADAL" clId="{9A91AA0B-C703-4C32-9E52-6A7E0F8392F0}" dt="2020-11-11T11:23:30.339" v="897" actId="113"/>
        <pc:sldMkLst>
          <pc:docMk/>
          <pc:sldMk cId="3510126935" sldId="256"/>
        </pc:sldMkLst>
        <pc:spChg chg="mod">
          <ac:chgData name="Jennifer Jenkins" userId="6e4687be-3b99-4f5e-a02e-6a0a0e1c82be" providerId="ADAL" clId="{9A91AA0B-C703-4C32-9E52-6A7E0F8392F0}" dt="2020-11-11T11:23:30.339" v="897" actId="113"/>
          <ac:spMkLst>
            <pc:docMk/>
            <pc:sldMk cId="3510126935" sldId="256"/>
            <ac:spMk id="2" creationId="{567A8FB3-2D36-441E-80A7-E60CC2D46071}"/>
          </ac:spMkLst>
        </pc:spChg>
        <pc:grpChg chg="add mod">
          <ac:chgData name="Jennifer Jenkins" userId="6e4687be-3b99-4f5e-a02e-6a0a0e1c82be" providerId="ADAL" clId="{9A91AA0B-C703-4C32-9E52-6A7E0F8392F0}" dt="2020-11-11T08:55:04.828" v="375" actId="1076"/>
          <ac:grpSpMkLst>
            <pc:docMk/>
            <pc:sldMk cId="3510126935" sldId="256"/>
            <ac:grpSpMk id="5" creationId="{8543CB2A-194C-4248-81B9-837AAFACFF84}"/>
          </ac:grpSpMkLst>
        </pc:grpChg>
        <pc:picChg chg="add">
          <ac:chgData name="Jennifer Jenkins" userId="6e4687be-3b99-4f5e-a02e-6a0a0e1c82be" providerId="ADAL" clId="{9A91AA0B-C703-4C32-9E52-6A7E0F8392F0}" dt="2020-11-11T08:55:01.278" v="374"/>
          <ac:picMkLst>
            <pc:docMk/>
            <pc:sldMk cId="3510126935" sldId="256"/>
            <ac:picMk id="6" creationId="{709818A6-DCF1-428A-AC02-1693B8C61F9E}"/>
          </ac:picMkLst>
        </pc:picChg>
        <pc:picChg chg="add">
          <ac:chgData name="Jennifer Jenkins" userId="6e4687be-3b99-4f5e-a02e-6a0a0e1c82be" providerId="ADAL" clId="{9A91AA0B-C703-4C32-9E52-6A7E0F8392F0}" dt="2020-11-11T08:55:01.278" v="374"/>
          <ac:picMkLst>
            <pc:docMk/>
            <pc:sldMk cId="3510126935" sldId="256"/>
            <ac:picMk id="7" creationId="{55D7128A-4FF3-4B6F-BFEB-B037E5584CB0}"/>
          </ac:picMkLst>
        </pc:picChg>
      </pc:sldChg>
      <pc:sldChg chg="modSp">
        <pc:chgData name="Jennifer Jenkins" userId="6e4687be-3b99-4f5e-a02e-6a0a0e1c82be" providerId="ADAL" clId="{9A91AA0B-C703-4C32-9E52-6A7E0F8392F0}" dt="2020-11-11T12:27:09.319" v="998" actId="1076"/>
        <pc:sldMkLst>
          <pc:docMk/>
          <pc:sldMk cId="1989803286" sldId="257"/>
        </pc:sldMkLst>
        <pc:spChg chg="mod">
          <ac:chgData name="Jennifer Jenkins" userId="6e4687be-3b99-4f5e-a02e-6a0a0e1c82be" providerId="ADAL" clId="{9A91AA0B-C703-4C32-9E52-6A7E0F8392F0}" dt="2020-11-11T12:26:52.474" v="991" actId="20577"/>
          <ac:spMkLst>
            <pc:docMk/>
            <pc:sldMk cId="1989803286" sldId="257"/>
            <ac:spMk id="3" creationId="{14A3B192-9BEC-402A-B017-E9FA056360AB}"/>
          </ac:spMkLst>
        </pc:spChg>
        <pc:picChg chg="mod">
          <ac:chgData name="Jennifer Jenkins" userId="6e4687be-3b99-4f5e-a02e-6a0a0e1c82be" providerId="ADAL" clId="{9A91AA0B-C703-4C32-9E52-6A7E0F8392F0}" dt="2020-11-11T12:27:09.319" v="998" actId="1076"/>
          <ac:picMkLst>
            <pc:docMk/>
            <pc:sldMk cId="1989803286" sldId="257"/>
            <ac:picMk id="1028" creationId="{76BE4ECD-0C48-487C-B3A2-42A6C2733837}"/>
          </ac:picMkLst>
        </pc:picChg>
        <pc:picChg chg="mod">
          <ac:chgData name="Jennifer Jenkins" userId="6e4687be-3b99-4f5e-a02e-6a0a0e1c82be" providerId="ADAL" clId="{9A91AA0B-C703-4C32-9E52-6A7E0F8392F0}" dt="2020-11-11T12:27:04.905" v="996" actId="1076"/>
          <ac:picMkLst>
            <pc:docMk/>
            <pc:sldMk cId="1989803286" sldId="257"/>
            <ac:picMk id="1030" creationId="{D875D6F2-0A00-47CB-BECA-DAC618A94BDB}"/>
          </ac:picMkLst>
        </pc:picChg>
        <pc:picChg chg="mod">
          <ac:chgData name="Jennifer Jenkins" userId="6e4687be-3b99-4f5e-a02e-6a0a0e1c82be" providerId="ADAL" clId="{9A91AA0B-C703-4C32-9E52-6A7E0F8392F0}" dt="2020-11-11T12:27:06.702" v="997" actId="1076"/>
          <ac:picMkLst>
            <pc:docMk/>
            <pc:sldMk cId="1989803286" sldId="257"/>
            <ac:picMk id="1032" creationId="{C070861C-B6A0-49D0-B21C-DF1427BECF08}"/>
          </ac:picMkLst>
        </pc:picChg>
      </pc:sldChg>
      <pc:sldChg chg="modSp">
        <pc:chgData name="Jennifer Jenkins" userId="6e4687be-3b99-4f5e-a02e-6a0a0e1c82be" providerId="ADAL" clId="{9A91AA0B-C703-4C32-9E52-6A7E0F8392F0}" dt="2020-11-11T11:23:14.790" v="891" actId="113"/>
        <pc:sldMkLst>
          <pc:docMk/>
          <pc:sldMk cId="1470809012" sldId="258"/>
        </pc:sldMkLst>
        <pc:spChg chg="mod">
          <ac:chgData name="Jennifer Jenkins" userId="6e4687be-3b99-4f5e-a02e-6a0a0e1c82be" providerId="ADAL" clId="{9A91AA0B-C703-4C32-9E52-6A7E0F8392F0}" dt="2020-11-11T11:23:14.790" v="891" actId="113"/>
          <ac:spMkLst>
            <pc:docMk/>
            <pc:sldMk cId="1470809012" sldId="258"/>
            <ac:spMk id="2" creationId="{10E1D0A9-051F-4B01-A0CD-84F0F616F8A4}"/>
          </ac:spMkLst>
        </pc:spChg>
        <pc:spChg chg="mod">
          <ac:chgData name="Jennifer Jenkins" userId="6e4687be-3b99-4f5e-a02e-6a0a0e1c82be" providerId="ADAL" clId="{9A91AA0B-C703-4C32-9E52-6A7E0F8392F0}" dt="2020-11-11T08:44:03.231" v="101" actId="20577"/>
          <ac:spMkLst>
            <pc:docMk/>
            <pc:sldMk cId="1470809012" sldId="258"/>
            <ac:spMk id="3" creationId="{94639E03-86CA-4BA9-8496-8F27E48A6B07}"/>
          </ac:spMkLst>
        </pc:spChg>
      </pc:sldChg>
      <pc:sldChg chg="addSp modSp">
        <pc:chgData name="Jennifer Jenkins" userId="6e4687be-3b99-4f5e-a02e-6a0a0e1c82be" providerId="ADAL" clId="{9A91AA0B-C703-4C32-9E52-6A7E0F8392F0}" dt="2020-11-11T11:17:53.098" v="871" actId="2711"/>
        <pc:sldMkLst>
          <pc:docMk/>
          <pc:sldMk cId="1204355290" sldId="260"/>
        </pc:sldMkLst>
        <pc:spChg chg="mod">
          <ac:chgData name="Jennifer Jenkins" userId="6e4687be-3b99-4f5e-a02e-6a0a0e1c82be" providerId="ADAL" clId="{9A91AA0B-C703-4C32-9E52-6A7E0F8392F0}" dt="2020-11-11T08:46:37.489" v="187" actId="1076"/>
          <ac:spMkLst>
            <pc:docMk/>
            <pc:sldMk cId="1204355290" sldId="260"/>
            <ac:spMk id="2" creationId="{C72121C5-F7F4-414E-8843-B83F38EDDA73}"/>
          </ac:spMkLst>
        </pc:spChg>
        <pc:spChg chg="mod">
          <ac:chgData name="Jennifer Jenkins" userId="6e4687be-3b99-4f5e-a02e-6a0a0e1c82be" providerId="ADAL" clId="{9A91AA0B-C703-4C32-9E52-6A7E0F8392F0}" dt="2020-11-11T11:17:18.408" v="864" actId="1076"/>
          <ac:spMkLst>
            <pc:docMk/>
            <pc:sldMk cId="1204355290" sldId="260"/>
            <ac:spMk id="3" creationId="{EF4CFAC9-0A1A-42EC-AB5F-40D90F833AC6}"/>
          </ac:spMkLst>
        </pc:spChg>
        <pc:spChg chg="add mod">
          <ac:chgData name="Jennifer Jenkins" userId="6e4687be-3b99-4f5e-a02e-6a0a0e1c82be" providerId="ADAL" clId="{9A91AA0B-C703-4C32-9E52-6A7E0F8392F0}" dt="2020-11-11T11:17:30.837" v="867" actId="20577"/>
          <ac:spMkLst>
            <pc:docMk/>
            <pc:sldMk cId="1204355290" sldId="260"/>
            <ac:spMk id="5" creationId="{FDA47BAB-ED76-48AA-BE21-560174AA160F}"/>
          </ac:spMkLst>
        </pc:spChg>
        <pc:spChg chg="add mod">
          <ac:chgData name="Jennifer Jenkins" userId="6e4687be-3b99-4f5e-a02e-6a0a0e1c82be" providerId="ADAL" clId="{9A91AA0B-C703-4C32-9E52-6A7E0F8392F0}" dt="2020-11-11T11:17:53.098" v="871" actId="2711"/>
          <ac:spMkLst>
            <pc:docMk/>
            <pc:sldMk cId="1204355290" sldId="260"/>
            <ac:spMk id="6" creationId="{DF147313-A8F9-4A33-A7C2-7FFC079D2BE3}"/>
          </ac:spMkLst>
        </pc:spChg>
      </pc:sldChg>
      <pc:sldChg chg="modSp">
        <pc:chgData name="Jennifer Jenkins" userId="6e4687be-3b99-4f5e-a02e-6a0a0e1c82be" providerId="ADAL" clId="{9A91AA0B-C703-4C32-9E52-6A7E0F8392F0}" dt="2020-11-11T11:23:23.627" v="896" actId="5793"/>
        <pc:sldMkLst>
          <pc:docMk/>
          <pc:sldMk cId="2545041578" sldId="261"/>
        </pc:sldMkLst>
        <pc:spChg chg="mod">
          <ac:chgData name="Jennifer Jenkins" userId="6e4687be-3b99-4f5e-a02e-6a0a0e1c82be" providerId="ADAL" clId="{9A91AA0B-C703-4C32-9E52-6A7E0F8392F0}" dt="2020-11-11T11:23:23.627" v="896" actId="5793"/>
          <ac:spMkLst>
            <pc:docMk/>
            <pc:sldMk cId="2545041578" sldId="261"/>
            <ac:spMk id="2" creationId="{5FFCA750-55DA-431C-9022-DE6335FF8A6A}"/>
          </ac:spMkLst>
        </pc:spChg>
      </pc:sldChg>
      <pc:sldChg chg="addSp modSp">
        <pc:chgData name="Jennifer Jenkins" userId="6e4687be-3b99-4f5e-a02e-6a0a0e1c82be" providerId="ADAL" clId="{9A91AA0B-C703-4C32-9E52-6A7E0F8392F0}" dt="2020-11-11T12:49:57.531" v="1003" actId="113"/>
        <pc:sldMkLst>
          <pc:docMk/>
          <pc:sldMk cId="3823693194" sldId="262"/>
        </pc:sldMkLst>
        <pc:spChg chg="mod">
          <ac:chgData name="Jennifer Jenkins" userId="6e4687be-3b99-4f5e-a02e-6a0a0e1c82be" providerId="ADAL" clId="{9A91AA0B-C703-4C32-9E52-6A7E0F8392F0}" dt="2020-11-11T12:49:57.531" v="1003" actId="113"/>
          <ac:spMkLst>
            <pc:docMk/>
            <pc:sldMk cId="3823693194" sldId="262"/>
            <ac:spMk id="2" creationId="{C72121C5-F7F4-414E-8843-B83F38EDDA73}"/>
          </ac:spMkLst>
        </pc:spChg>
        <pc:spChg chg="mod">
          <ac:chgData name="Jennifer Jenkins" userId="6e4687be-3b99-4f5e-a02e-6a0a0e1c82be" providerId="ADAL" clId="{9A91AA0B-C703-4C32-9E52-6A7E0F8392F0}" dt="2020-11-11T08:48:56.030" v="373" actId="113"/>
          <ac:spMkLst>
            <pc:docMk/>
            <pc:sldMk cId="3823693194" sldId="262"/>
            <ac:spMk id="3" creationId="{EF4CFAC9-0A1A-42EC-AB5F-40D90F833AC6}"/>
          </ac:spMkLst>
        </pc:spChg>
        <pc:picChg chg="add mod">
          <ac:chgData name="Jennifer Jenkins" userId="6e4687be-3b99-4f5e-a02e-6a0a0e1c82be" providerId="ADAL" clId="{9A91AA0B-C703-4C32-9E52-6A7E0F8392F0}" dt="2020-11-11T08:48:20.359" v="278" actId="1076"/>
          <ac:picMkLst>
            <pc:docMk/>
            <pc:sldMk cId="3823693194" sldId="262"/>
            <ac:picMk id="1026" creationId="{2E793B00-A017-431D-911C-D52AE16E93AD}"/>
          </ac:picMkLst>
        </pc:picChg>
      </pc:sldChg>
      <pc:sldChg chg="addSp delSp modSp add">
        <pc:chgData name="Jennifer Jenkins" userId="6e4687be-3b99-4f5e-a02e-6a0a0e1c82be" providerId="ADAL" clId="{9A91AA0B-C703-4C32-9E52-6A7E0F8392F0}" dt="2020-11-11T09:12:13.918" v="428"/>
        <pc:sldMkLst>
          <pc:docMk/>
          <pc:sldMk cId="814784529" sldId="263"/>
        </pc:sldMkLst>
        <pc:spChg chg="mod">
          <ac:chgData name="Jennifer Jenkins" userId="6e4687be-3b99-4f5e-a02e-6a0a0e1c82be" providerId="ADAL" clId="{9A91AA0B-C703-4C32-9E52-6A7E0F8392F0}" dt="2020-11-11T09:11:09.770" v="425" actId="1076"/>
          <ac:spMkLst>
            <pc:docMk/>
            <pc:sldMk cId="814784529" sldId="263"/>
            <ac:spMk id="2" creationId="{07D9537E-0392-41A2-88CE-15648862BD5B}"/>
          </ac:spMkLst>
        </pc:spChg>
        <pc:spChg chg="add">
          <ac:chgData name="Jennifer Jenkins" userId="6e4687be-3b99-4f5e-a02e-6a0a0e1c82be" providerId="ADAL" clId="{9A91AA0B-C703-4C32-9E52-6A7E0F8392F0}" dt="2020-11-11T09:12:13.918" v="428"/>
          <ac:spMkLst>
            <pc:docMk/>
            <pc:sldMk cId="814784529" sldId="263"/>
            <ac:spMk id="11" creationId="{E1309FBE-FE6D-4E20-BBD0-EE60CBB1CA4C}"/>
          </ac:spMkLst>
        </pc:spChg>
        <pc:picChg chg="add del mod">
          <ac:chgData name="Jennifer Jenkins" userId="6e4687be-3b99-4f5e-a02e-6a0a0e1c82be" providerId="ADAL" clId="{9A91AA0B-C703-4C32-9E52-6A7E0F8392F0}" dt="2020-11-11T09:05:52.697" v="402" actId="478"/>
          <ac:picMkLst>
            <pc:docMk/>
            <pc:sldMk cId="814784529" sldId="263"/>
            <ac:picMk id="2050" creationId="{FA774A97-8276-4A6E-B142-3FA728B9708B}"/>
          </ac:picMkLst>
        </pc:picChg>
        <pc:picChg chg="add mod modCrop">
          <ac:chgData name="Jennifer Jenkins" userId="6e4687be-3b99-4f5e-a02e-6a0a0e1c82be" providerId="ADAL" clId="{9A91AA0B-C703-4C32-9E52-6A7E0F8392F0}" dt="2020-11-11T09:11:13.005" v="426" actId="1076"/>
          <ac:picMkLst>
            <pc:docMk/>
            <pc:sldMk cId="814784529" sldId="263"/>
            <ac:picMk id="2052" creationId="{390C18A8-850B-44A4-AC44-7B4B4B32693E}"/>
          </ac:picMkLst>
        </pc:picChg>
        <pc:picChg chg="add mod">
          <ac:chgData name="Jennifer Jenkins" userId="6e4687be-3b99-4f5e-a02e-6a0a0e1c82be" providerId="ADAL" clId="{9A91AA0B-C703-4C32-9E52-6A7E0F8392F0}" dt="2020-11-11T09:11:04.431" v="422" actId="1076"/>
          <ac:picMkLst>
            <pc:docMk/>
            <pc:sldMk cId="814784529" sldId="263"/>
            <ac:picMk id="2054" creationId="{1B33F1B8-5F7E-4D49-9990-84B3F286EDC0}"/>
          </ac:picMkLst>
        </pc:picChg>
        <pc:picChg chg="add mod">
          <ac:chgData name="Jennifer Jenkins" userId="6e4687be-3b99-4f5e-a02e-6a0a0e1c82be" providerId="ADAL" clId="{9A91AA0B-C703-4C32-9E52-6A7E0F8392F0}" dt="2020-11-11T09:10:51.164" v="419" actId="1076"/>
          <ac:picMkLst>
            <pc:docMk/>
            <pc:sldMk cId="814784529" sldId="263"/>
            <ac:picMk id="2056" creationId="{44CD10D3-73AC-4F53-92FF-5D6A55BA742B}"/>
          </ac:picMkLst>
        </pc:picChg>
        <pc:picChg chg="add mod">
          <ac:chgData name="Jennifer Jenkins" userId="6e4687be-3b99-4f5e-a02e-6a0a0e1c82be" providerId="ADAL" clId="{9A91AA0B-C703-4C32-9E52-6A7E0F8392F0}" dt="2020-11-11T09:11:20.310" v="427" actId="14100"/>
          <ac:picMkLst>
            <pc:docMk/>
            <pc:sldMk cId="814784529" sldId="263"/>
            <ac:picMk id="2058" creationId="{9CE2A46D-593F-4139-AB07-929FDD418218}"/>
          </ac:picMkLst>
        </pc:picChg>
        <pc:picChg chg="add del mod">
          <ac:chgData name="Jennifer Jenkins" userId="6e4687be-3b99-4f5e-a02e-6a0a0e1c82be" providerId="ADAL" clId="{9A91AA0B-C703-4C32-9E52-6A7E0F8392F0}" dt="2020-11-11T09:10:39.041" v="414" actId="478"/>
          <ac:picMkLst>
            <pc:docMk/>
            <pc:sldMk cId="814784529" sldId="263"/>
            <ac:picMk id="2060" creationId="{AA5509AD-A574-440A-B5DB-19F43E483555}"/>
          </ac:picMkLst>
        </pc:picChg>
        <pc:picChg chg="add mod">
          <ac:chgData name="Jennifer Jenkins" userId="6e4687be-3b99-4f5e-a02e-6a0a0e1c82be" providerId="ADAL" clId="{9A91AA0B-C703-4C32-9E52-6A7E0F8392F0}" dt="2020-11-11T09:10:59.205" v="421" actId="1076"/>
          <ac:picMkLst>
            <pc:docMk/>
            <pc:sldMk cId="814784529" sldId="263"/>
            <ac:picMk id="2062" creationId="{843970BB-3460-4C97-A64C-78E9B93A7EA7}"/>
          </ac:picMkLst>
        </pc:picChg>
      </pc:sldChg>
      <pc:sldChg chg="addSp modSp add ord">
        <pc:chgData name="Jennifer Jenkins" userId="6e4687be-3b99-4f5e-a02e-6a0a0e1c82be" providerId="ADAL" clId="{9A91AA0B-C703-4C32-9E52-6A7E0F8392F0}" dt="2020-11-11T11:18:31.607" v="890" actId="20577"/>
        <pc:sldMkLst>
          <pc:docMk/>
          <pc:sldMk cId="1547675461" sldId="264"/>
        </pc:sldMkLst>
        <pc:spChg chg="mod">
          <ac:chgData name="Jennifer Jenkins" userId="6e4687be-3b99-4f5e-a02e-6a0a0e1c82be" providerId="ADAL" clId="{9A91AA0B-C703-4C32-9E52-6A7E0F8392F0}" dt="2020-11-11T11:14:31.129" v="612" actId="113"/>
          <ac:spMkLst>
            <pc:docMk/>
            <pc:sldMk cId="1547675461" sldId="264"/>
            <ac:spMk id="2" creationId="{5E57EF9E-68BD-4599-8C81-EBCCDCEDE803}"/>
          </ac:spMkLst>
        </pc:spChg>
        <pc:spChg chg="mod">
          <ac:chgData name="Jennifer Jenkins" userId="6e4687be-3b99-4f5e-a02e-6a0a0e1c82be" providerId="ADAL" clId="{9A91AA0B-C703-4C32-9E52-6A7E0F8392F0}" dt="2020-11-11T11:16:38.380" v="809" actId="403"/>
          <ac:spMkLst>
            <pc:docMk/>
            <pc:sldMk cId="1547675461" sldId="264"/>
            <ac:spMk id="3" creationId="{1975F339-4C88-437B-B2DF-85AF38BA8446}"/>
          </ac:spMkLst>
        </pc:spChg>
        <pc:spChg chg="add mod">
          <ac:chgData name="Jennifer Jenkins" userId="6e4687be-3b99-4f5e-a02e-6a0a0e1c82be" providerId="ADAL" clId="{9A91AA0B-C703-4C32-9E52-6A7E0F8392F0}" dt="2020-11-11T11:12:29.632" v="558" actId="20577"/>
          <ac:spMkLst>
            <pc:docMk/>
            <pc:sldMk cId="1547675461" sldId="264"/>
            <ac:spMk id="4" creationId="{02B71484-FF28-4EF9-8201-FC8F5C40D94A}"/>
          </ac:spMkLst>
        </pc:spChg>
        <pc:spChg chg="add mod">
          <ac:chgData name="Jennifer Jenkins" userId="6e4687be-3b99-4f5e-a02e-6a0a0e1c82be" providerId="ADAL" clId="{9A91AA0B-C703-4C32-9E52-6A7E0F8392F0}" dt="2020-11-11T11:14:26.188" v="611" actId="1076"/>
          <ac:spMkLst>
            <pc:docMk/>
            <pc:sldMk cId="1547675461" sldId="264"/>
            <ac:spMk id="5" creationId="{0EC817F3-D01E-4E0F-99FE-61A118305BF8}"/>
          </ac:spMkLst>
        </pc:spChg>
        <pc:spChg chg="add mod">
          <ac:chgData name="Jennifer Jenkins" userId="6e4687be-3b99-4f5e-a02e-6a0a0e1c82be" providerId="ADAL" clId="{9A91AA0B-C703-4C32-9E52-6A7E0F8392F0}" dt="2020-11-11T11:18:31.607" v="890" actId="20577"/>
          <ac:spMkLst>
            <pc:docMk/>
            <pc:sldMk cId="1547675461" sldId="264"/>
            <ac:spMk id="10" creationId="{E84F5357-CFF3-43AC-ABBD-431DD4635E72}"/>
          </ac:spMkLst>
        </pc:spChg>
        <pc:cxnChg chg="add mod">
          <ac:chgData name="Jennifer Jenkins" userId="6e4687be-3b99-4f5e-a02e-6a0a0e1c82be" providerId="ADAL" clId="{9A91AA0B-C703-4C32-9E52-6A7E0F8392F0}" dt="2020-11-11T11:14:59.054" v="643" actId="692"/>
          <ac:cxnSpMkLst>
            <pc:docMk/>
            <pc:sldMk cId="1547675461" sldId="264"/>
            <ac:cxnSpMk id="7" creationId="{17B2B47C-21FC-4B31-8DE1-2164250C88C4}"/>
          </ac:cxnSpMkLst>
        </pc:cxnChg>
        <pc:cxnChg chg="add mod">
          <ac:chgData name="Jennifer Jenkins" userId="6e4687be-3b99-4f5e-a02e-6a0a0e1c82be" providerId="ADAL" clId="{9A91AA0B-C703-4C32-9E52-6A7E0F8392F0}" dt="2020-11-11T11:15:22.306" v="647" actId="208"/>
          <ac:cxnSpMkLst>
            <pc:docMk/>
            <pc:sldMk cId="1547675461" sldId="264"/>
            <ac:cxnSpMk id="8" creationId="{6562901D-AE57-417B-92D2-72C54F578640}"/>
          </ac:cxnSpMkLst>
        </pc:cxnChg>
      </pc:sldChg>
      <pc:sldChg chg="addSp delSp modSp add ord">
        <pc:chgData name="Jennifer Jenkins" userId="6e4687be-3b99-4f5e-a02e-6a0a0e1c82be" providerId="ADAL" clId="{9A91AA0B-C703-4C32-9E52-6A7E0F8392F0}" dt="2020-11-11T12:39:57.349" v="1001"/>
        <pc:sldMkLst>
          <pc:docMk/>
          <pc:sldMk cId="430632026" sldId="265"/>
        </pc:sldMkLst>
        <pc:spChg chg="del">
          <ac:chgData name="Jennifer Jenkins" userId="6e4687be-3b99-4f5e-a02e-6a0a0e1c82be" providerId="ADAL" clId="{9A91AA0B-C703-4C32-9E52-6A7E0F8392F0}" dt="2020-11-11T12:21:03.371" v="899" actId="478"/>
          <ac:spMkLst>
            <pc:docMk/>
            <pc:sldMk cId="430632026" sldId="265"/>
            <ac:spMk id="2" creationId="{2709DABE-0C6A-440F-9AEA-ADA63382CEDA}"/>
          </ac:spMkLst>
        </pc:spChg>
        <pc:spChg chg="del">
          <ac:chgData name="Jennifer Jenkins" userId="6e4687be-3b99-4f5e-a02e-6a0a0e1c82be" providerId="ADAL" clId="{9A91AA0B-C703-4C32-9E52-6A7E0F8392F0}" dt="2020-11-11T12:21:11.738" v="903" actId="478"/>
          <ac:spMkLst>
            <pc:docMk/>
            <pc:sldMk cId="430632026" sldId="265"/>
            <ac:spMk id="3" creationId="{6A0A10AC-861B-4D23-9527-59113132E2C9}"/>
          </ac:spMkLst>
        </pc:spChg>
        <pc:spChg chg="add mod">
          <ac:chgData name="Jennifer Jenkins" userId="6e4687be-3b99-4f5e-a02e-6a0a0e1c82be" providerId="ADAL" clId="{9A91AA0B-C703-4C32-9E52-6A7E0F8392F0}" dt="2020-11-11T12:23:42.389" v="957" actId="122"/>
          <ac:spMkLst>
            <pc:docMk/>
            <pc:sldMk cId="430632026" sldId="265"/>
            <ac:spMk id="4" creationId="{74B9D96A-8D2B-40A2-A891-ABCFC49A12CA}"/>
          </ac:spMkLst>
        </pc:spChg>
        <pc:spChg chg="add">
          <ac:chgData name="Jennifer Jenkins" userId="6e4687be-3b99-4f5e-a02e-6a0a0e1c82be" providerId="ADAL" clId="{9A91AA0B-C703-4C32-9E52-6A7E0F8392F0}" dt="2020-11-11T12:39:54.131" v="1000"/>
          <ac:spMkLst>
            <pc:docMk/>
            <pc:sldMk cId="430632026" sldId="265"/>
            <ac:spMk id="11" creationId="{2AA90671-6CF9-4DC9-981C-1B5089647390}"/>
          </ac:spMkLst>
        </pc:spChg>
        <pc:picChg chg="add mod">
          <ac:chgData name="Jennifer Jenkins" userId="6e4687be-3b99-4f5e-a02e-6a0a0e1c82be" providerId="ADAL" clId="{9A91AA0B-C703-4C32-9E52-6A7E0F8392F0}" dt="2020-11-11T12:22:00.246" v="913" actId="14100"/>
          <ac:picMkLst>
            <pc:docMk/>
            <pc:sldMk cId="430632026" sldId="265"/>
            <ac:picMk id="1026" creationId="{4B6A2A5E-5F89-4B9C-B453-6EF0EDCBE89C}"/>
          </ac:picMkLst>
        </pc:picChg>
        <pc:picChg chg="add mod">
          <ac:chgData name="Jennifer Jenkins" userId="6e4687be-3b99-4f5e-a02e-6a0a0e1c82be" providerId="ADAL" clId="{9A91AA0B-C703-4C32-9E52-6A7E0F8392F0}" dt="2020-11-11T12:23:10.446" v="924" actId="14100"/>
          <ac:picMkLst>
            <pc:docMk/>
            <pc:sldMk cId="430632026" sldId="265"/>
            <ac:picMk id="1028" creationId="{828A6658-2CF7-41B1-B5AC-43D5EDD46377}"/>
          </ac:picMkLst>
        </pc:picChg>
        <pc:picChg chg="add mod">
          <ac:chgData name="Jennifer Jenkins" userId="6e4687be-3b99-4f5e-a02e-6a0a0e1c82be" providerId="ADAL" clId="{9A91AA0B-C703-4C32-9E52-6A7E0F8392F0}" dt="2020-11-11T12:23:16.456" v="926" actId="14100"/>
          <ac:picMkLst>
            <pc:docMk/>
            <pc:sldMk cId="430632026" sldId="265"/>
            <ac:picMk id="1030" creationId="{A824639D-DE8A-4855-92F0-9BB41A3953BD}"/>
          </ac:picMkLst>
        </pc:picChg>
        <pc:picChg chg="add mod">
          <ac:chgData name="Jennifer Jenkins" userId="6e4687be-3b99-4f5e-a02e-6a0a0e1c82be" providerId="ADAL" clId="{9A91AA0B-C703-4C32-9E52-6A7E0F8392F0}" dt="2020-11-11T12:21:55.597" v="911" actId="1076"/>
          <ac:picMkLst>
            <pc:docMk/>
            <pc:sldMk cId="430632026" sldId="265"/>
            <ac:picMk id="1032" creationId="{516A1939-9A23-480C-86C0-8954AF2C81CE}"/>
          </ac:picMkLst>
        </pc:picChg>
        <pc:picChg chg="add mod">
          <ac:chgData name="Jennifer Jenkins" userId="6e4687be-3b99-4f5e-a02e-6a0a0e1c82be" providerId="ADAL" clId="{9A91AA0B-C703-4C32-9E52-6A7E0F8392F0}" dt="2020-11-11T12:23:04.578" v="922" actId="1076"/>
          <ac:picMkLst>
            <pc:docMk/>
            <pc:sldMk cId="430632026" sldId="265"/>
            <ac:picMk id="1034" creationId="{F8A5AAAE-1BA8-4087-872F-0A3F69C321D1}"/>
          </ac:picMkLst>
        </pc:picChg>
        <pc:picChg chg="add mod">
          <ac:chgData name="Jennifer Jenkins" userId="6e4687be-3b99-4f5e-a02e-6a0a0e1c82be" providerId="ADAL" clId="{9A91AA0B-C703-4C32-9E52-6A7E0F8392F0}" dt="2020-11-11T12:23:20.934" v="928" actId="14100"/>
          <ac:picMkLst>
            <pc:docMk/>
            <pc:sldMk cId="430632026" sldId="265"/>
            <ac:picMk id="1036" creationId="{1C30DA29-A681-48AA-AE3C-54C782F2D805}"/>
          </ac:picMkLst>
        </pc:picChg>
      </pc:sldChg>
    </pc:docChg>
  </pc:docChgLst>
  <pc:docChgLst>
    <pc:chgData name="Jennifer Jenkins" userId="6e4687be-3b99-4f5e-a02e-6a0a0e1c82be" providerId="ADAL" clId="{D647704F-0140-4F7B-854E-5773571FB522}"/>
    <pc:docChg chg="custSel addSld modSld">
      <pc:chgData name="Jennifer Jenkins" userId="6e4687be-3b99-4f5e-a02e-6a0a0e1c82be" providerId="ADAL" clId="{D647704F-0140-4F7B-854E-5773571FB522}" dt="2020-11-10T17:43:19.613" v="758" actId="20577"/>
      <pc:docMkLst>
        <pc:docMk/>
      </pc:docMkLst>
      <pc:sldChg chg="addSp delSp modSp">
        <pc:chgData name="Jennifer Jenkins" userId="6e4687be-3b99-4f5e-a02e-6a0a0e1c82be" providerId="ADAL" clId="{D647704F-0140-4F7B-854E-5773571FB522}" dt="2020-11-10T16:39:58.753" v="3" actId="1076"/>
        <pc:sldMkLst>
          <pc:docMk/>
          <pc:sldMk cId="3510126935" sldId="256"/>
        </pc:sldMkLst>
        <pc:picChg chg="del">
          <ac:chgData name="Jennifer Jenkins" userId="6e4687be-3b99-4f5e-a02e-6a0a0e1c82be" providerId="ADAL" clId="{D647704F-0140-4F7B-854E-5773571FB522}" dt="2020-11-10T16:39:28.759" v="0" actId="478"/>
          <ac:picMkLst>
            <pc:docMk/>
            <pc:sldMk cId="3510126935" sldId="256"/>
            <ac:picMk id="1026" creationId="{B5AB35B4-8562-46D2-B6A9-0C8AF80EF8D9}"/>
          </ac:picMkLst>
        </pc:picChg>
        <pc:picChg chg="add mod">
          <ac:chgData name="Jennifer Jenkins" userId="6e4687be-3b99-4f5e-a02e-6a0a0e1c82be" providerId="ADAL" clId="{D647704F-0140-4F7B-854E-5773571FB522}" dt="2020-11-10T16:39:58.753" v="3" actId="1076"/>
          <ac:picMkLst>
            <pc:docMk/>
            <pc:sldMk cId="3510126935" sldId="256"/>
            <ac:picMk id="2050" creationId="{A23F63A0-D956-4270-BDCE-AAD30C3A7F32}"/>
          </ac:picMkLst>
        </pc:picChg>
      </pc:sldChg>
      <pc:sldChg chg="addSp modSp">
        <pc:chgData name="Jennifer Jenkins" userId="6e4687be-3b99-4f5e-a02e-6a0a0e1c82be" providerId="ADAL" clId="{D647704F-0140-4F7B-854E-5773571FB522}" dt="2020-11-10T17:42:33.408" v="704" actId="20577"/>
        <pc:sldMkLst>
          <pc:docMk/>
          <pc:sldMk cId="1989803286" sldId="257"/>
        </pc:sldMkLst>
        <pc:spChg chg="mod">
          <ac:chgData name="Jennifer Jenkins" userId="6e4687be-3b99-4f5e-a02e-6a0a0e1c82be" providerId="ADAL" clId="{D647704F-0140-4F7B-854E-5773571FB522}" dt="2020-11-10T17:42:25.747" v="689" actId="1076"/>
          <ac:spMkLst>
            <pc:docMk/>
            <pc:sldMk cId="1989803286" sldId="257"/>
            <ac:spMk id="2" creationId="{0E63F445-B327-4FAB-8FD9-606DF19F610E}"/>
          </ac:spMkLst>
        </pc:spChg>
        <pc:spChg chg="mod">
          <ac:chgData name="Jennifer Jenkins" userId="6e4687be-3b99-4f5e-a02e-6a0a0e1c82be" providerId="ADAL" clId="{D647704F-0140-4F7B-854E-5773571FB522}" dt="2020-11-10T16:41:42.209" v="11" actId="20577"/>
          <ac:spMkLst>
            <pc:docMk/>
            <pc:sldMk cId="1989803286" sldId="257"/>
            <ac:spMk id="3" creationId="{14A3B192-9BEC-402A-B017-E9FA056360AB}"/>
          </ac:spMkLst>
        </pc:spChg>
        <pc:spChg chg="add mod">
          <ac:chgData name="Jennifer Jenkins" userId="6e4687be-3b99-4f5e-a02e-6a0a0e1c82be" providerId="ADAL" clId="{D647704F-0140-4F7B-854E-5773571FB522}" dt="2020-11-10T17:42:33.408" v="704" actId="20577"/>
          <ac:spMkLst>
            <pc:docMk/>
            <pc:sldMk cId="1989803286" sldId="257"/>
            <ac:spMk id="8" creationId="{68F33936-29F0-4DAA-9AA8-C5A0296A98BF}"/>
          </ac:spMkLst>
        </pc:spChg>
        <pc:picChg chg="mod">
          <ac:chgData name="Jennifer Jenkins" userId="6e4687be-3b99-4f5e-a02e-6a0a0e1c82be" providerId="ADAL" clId="{D647704F-0140-4F7B-854E-5773571FB522}" dt="2020-11-10T16:42:04.908" v="17" actId="1076"/>
          <ac:picMkLst>
            <pc:docMk/>
            <pc:sldMk cId="1989803286" sldId="257"/>
            <ac:picMk id="1028" creationId="{76BE4ECD-0C48-487C-B3A2-42A6C2733837}"/>
          </ac:picMkLst>
        </pc:picChg>
        <pc:picChg chg="mod">
          <ac:chgData name="Jennifer Jenkins" userId="6e4687be-3b99-4f5e-a02e-6a0a0e1c82be" providerId="ADAL" clId="{D647704F-0140-4F7B-854E-5773571FB522}" dt="2020-11-10T16:42:06.226" v="18" actId="1076"/>
          <ac:picMkLst>
            <pc:docMk/>
            <pc:sldMk cId="1989803286" sldId="257"/>
            <ac:picMk id="1030" creationId="{D875D6F2-0A00-47CB-BECA-DAC618A94BDB}"/>
          </ac:picMkLst>
        </pc:picChg>
        <pc:picChg chg="mod">
          <ac:chgData name="Jennifer Jenkins" userId="6e4687be-3b99-4f5e-a02e-6a0a0e1c82be" providerId="ADAL" clId="{D647704F-0140-4F7B-854E-5773571FB522}" dt="2020-11-10T16:42:08.962" v="19" actId="1076"/>
          <ac:picMkLst>
            <pc:docMk/>
            <pc:sldMk cId="1989803286" sldId="257"/>
            <ac:picMk id="1032" creationId="{C070861C-B6A0-49D0-B21C-DF1427BECF08}"/>
          </ac:picMkLst>
        </pc:picChg>
      </pc:sldChg>
      <pc:sldChg chg="addSp delSp modSp add">
        <pc:chgData name="Jennifer Jenkins" userId="6e4687be-3b99-4f5e-a02e-6a0a0e1c82be" providerId="ADAL" clId="{D647704F-0140-4F7B-854E-5773571FB522}" dt="2020-11-10T17:42:44.428" v="706"/>
        <pc:sldMkLst>
          <pc:docMk/>
          <pc:sldMk cId="1470809012" sldId="258"/>
        </pc:sldMkLst>
        <pc:spChg chg="mod">
          <ac:chgData name="Jennifer Jenkins" userId="6e4687be-3b99-4f5e-a02e-6a0a0e1c82be" providerId="ADAL" clId="{D647704F-0140-4F7B-854E-5773571FB522}" dt="2020-11-10T17:25:25.060" v="89" actId="20577"/>
          <ac:spMkLst>
            <pc:docMk/>
            <pc:sldMk cId="1470809012" sldId="258"/>
            <ac:spMk id="2" creationId="{10E1D0A9-051F-4B01-A0CD-84F0F616F8A4}"/>
          </ac:spMkLst>
        </pc:spChg>
        <pc:spChg chg="mod">
          <ac:chgData name="Jennifer Jenkins" userId="6e4687be-3b99-4f5e-a02e-6a0a0e1c82be" providerId="ADAL" clId="{D647704F-0140-4F7B-854E-5773571FB522}" dt="2020-11-10T17:33:24.776" v="304" actId="1076"/>
          <ac:spMkLst>
            <pc:docMk/>
            <pc:sldMk cId="1470809012" sldId="258"/>
            <ac:spMk id="3" creationId="{94639E03-86CA-4BA9-8496-8F27E48A6B07}"/>
          </ac:spMkLst>
        </pc:spChg>
        <pc:spChg chg="add mod">
          <ac:chgData name="Jennifer Jenkins" userId="6e4687be-3b99-4f5e-a02e-6a0a0e1c82be" providerId="ADAL" clId="{D647704F-0140-4F7B-854E-5773571FB522}" dt="2020-11-10T17:34:04.874" v="313" actId="1076"/>
          <ac:spMkLst>
            <pc:docMk/>
            <pc:sldMk cId="1470809012" sldId="258"/>
            <ac:spMk id="4" creationId="{0C3C2FE4-346A-4A39-8C51-0D195E16508F}"/>
          </ac:spMkLst>
        </pc:spChg>
        <pc:spChg chg="add mod">
          <ac:chgData name="Jennifer Jenkins" userId="6e4687be-3b99-4f5e-a02e-6a0a0e1c82be" providerId="ADAL" clId="{D647704F-0140-4F7B-854E-5773571FB522}" dt="2020-11-10T17:35:52.815" v="373" actId="20577"/>
          <ac:spMkLst>
            <pc:docMk/>
            <pc:sldMk cId="1470809012" sldId="258"/>
            <ac:spMk id="5" creationId="{D370614B-0A54-4484-9C95-E1EE6BBF3CBF}"/>
          </ac:spMkLst>
        </pc:spChg>
        <pc:spChg chg="add mod">
          <ac:chgData name="Jennifer Jenkins" userId="6e4687be-3b99-4f5e-a02e-6a0a0e1c82be" providerId="ADAL" clId="{D647704F-0140-4F7B-854E-5773571FB522}" dt="2020-11-10T17:35:23.301" v="333" actId="20577"/>
          <ac:spMkLst>
            <pc:docMk/>
            <pc:sldMk cId="1470809012" sldId="258"/>
            <ac:spMk id="6" creationId="{27EFD75B-F60A-40E0-8645-7DD5DAC74AA4}"/>
          </ac:spMkLst>
        </pc:spChg>
        <pc:spChg chg="add mod">
          <ac:chgData name="Jennifer Jenkins" userId="6e4687be-3b99-4f5e-a02e-6a0a0e1c82be" providerId="ADAL" clId="{D647704F-0140-4F7B-854E-5773571FB522}" dt="2020-11-10T17:35:27.938" v="337" actId="20577"/>
          <ac:spMkLst>
            <pc:docMk/>
            <pc:sldMk cId="1470809012" sldId="258"/>
            <ac:spMk id="7" creationId="{67351E5E-D6C6-450D-A772-6D4BBF1BB3B2}"/>
          </ac:spMkLst>
        </pc:spChg>
        <pc:spChg chg="add mod">
          <ac:chgData name="Jennifer Jenkins" userId="6e4687be-3b99-4f5e-a02e-6a0a0e1c82be" providerId="ADAL" clId="{D647704F-0140-4F7B-854E-5773571FB522}" dt="2020-11-10T17:35:48.460" v="369" actId="20577"/>
          <ac:spMkLst>
            <pc:docMk/>
            <pc:sldMk cId="1470809012" sldId="258"/>
            <ac:spMk id="8" creationId="{29809AF8-1ED8-4741-BDA8-D27CDEA6A50B}"/>
          </ac:spMkLst>
        </pc:spChg>
        <pc:spChg chg="add mod">
          <ac:chgData name="Jennifer Jenkins" userId="6e4687be-3b99-4f5e-a02e-6a0a0e1c82be" providerId="ADAL" clId="{D647704F-0140-4F7B-854E-5773571FB522}" dt="2020-11-10T17:35:43.168" v="360" actId="20577"/>
          <ac:spMkLst>
            <pc:docMk/>
            <pc:sldMk cId="1470809012" sldId="258"/>
            <ac:spMk id="9" creationId="{436053A2-0CB0-41A1-A121-4407FCEE1D33}"/>
          </ac:spMkLst>
        </pc:spChg>
        <pc:spChg chg="add mod">
          <ac:chgData name="Jennifer Jenkins" userId="6e4687be-3b99-4f5e-a02e-6a0a0e1c82be" providerId="ADAL" clId="{D647704F-0140-4F7B-854E-5773571FB522}" dt="2020-11-10T17:35:38.074" v="353" actId="20577"/>
          <ac:spMkLst>
            <pc:docMk/>
            <pc:sldMk cId="1470809012" sldId="258"/>
            <ac:spMk id="10" creationId="{CA1A66E7-C6EF-49DB-A4F5-4F6BEBA582B1}"/>
          </ac:spMkLst>
        </pc:spChg>
        <pc:spChg chg="add mod">
          <ac:chgData name="Jennifer Jenkins" userId="6e4687be-3b99-4f5e-a02e-6a0a0e1c82be" providerId="ADAL" clId="{D647704F-0140-4F7B-854E-5773571FB522}" dt="2020-11-10T17:35:33.450" v="345" actId="20577"/>
          <ac:spMkLst>
            <pc:docMk/>
            <pc:sldMk cId="1470809012" sldId="258"/>
            <ac:spMk id="11" creationId="{98A96B6C-C312-4A90-8581-CC22FDC375C1}"/>
          </ac:spMkLst>
        </pc:spChg>
        <pc:spChg chg="add">
          <ac:chgData name="Jennifer Jenkins" userId="6e4687be-3b99-4f5e-a02e-6a0a0e1c82be" providerId="ADAL" clId="{D647704F-0140-4F7B-854E-5773571FB522}" dt="2020-11-10T17:42:44.428" v="706"/>
          <ac:spMkLst>
            <pc:docMk/>
            <pc:sldMk cId="1470809012" sldId="258"/>
            <ac:spMk id="29" creationId="{DD10D4F6-FF37-4A6E-A6D5-837663E0C9C9}"/>
          </ac:spMkLst>
        </pc:spChg>
        <pc:cxnChg chg="add mod">
          <ac:chgData name="Jennifer Jenkins" userId="6e4687be-3b99-4f5e-a02e-6a0a0e1c82be" providerId="ADAL" clId="{D647704F-0140-4F7B-854E-5773571FB522}" dt="2020-11-10T17:36:18.085" v="379" actId="692"/>
          <ac:cxnSpMkLst>
            <pc:docMk/>
            <pc:sldMk cId="1470809012" sldId="258"/>
            <ac:cxnSpMk id="13" creationId="{C3A4FDB0-6ADF-4FE8-B7FC-CCAC3EBA88BD}"/>
          </ac:cxnSpMkLst>
        </pc:cxnChg>
        <pc:cxnChg chg="add mod">
          <ac:chgData name="Jennifer Jenkins" userId="6e4687be-3b99-4f5e-a02e-6a0a0e1c82be" providerId="ADAL" clId="{D647704F-0140-4F7B-854E-5773571FB522}" dt="2020-11-10T17:36:36.947" v="384" actId="14100"/>
          <ac:cxnSpMkLst>
            <pc:docMk/>
            <pc:sldMk cId="1470809012" sldId="258"/>
            <ac:cxnSpMk id="14" creationId="{C7B08A17-1D08-48B1-A886-EB6A482414E1}"/>
          </ac:cxnSpMkLst>
        </pc:cxnChg>
        <pc:cxnChg chg="add mod">
          <ac:chgData name="Jennifer Jenkins" userId="6e4687be-3b99-4f5e-a02e-6a0a0e1c82be" providerId="ADAL" clId="{D647704F-0140-4F7B-854E-5773571FB522}" dt="2020-11-10T17:36:53.564" v="388" actId="14100"/>
          <ac:cxnSpMkLst>
            <pc:docMk/>
            <pc:sldMk cId="1470809012" sldId="258"/>
            <ac:cxnSpMk id="17" creationId="{B695F7B7-DA6B-4FE4-A564-A26DD745D1E7}"/>
          </ac:cxnSpMkLst>
        </pc:cxnChg>
        <pc:cxnChg chg="add mod">
          <ac:chgData name="Jennifer Jenkins" userId="6e4687be-3b99-4f5e-a02e-6a0a0e1c82be" providerId="ADAL" clId="{D647704F-0140-4F7B-854E-5773571FB522}" dt="2020-11-10T17:37:02.430" v="391" actId="14100"/>
          <ac:cxnSpMkLst>
            <pc:docMk/>
            <pc:sldMk cId="1470809012" sldId="258"/>
            <ac:cxnSpMk id="20" creationId="{CE9495FF-8DFC-4DFF-9BCB-4945F688DB56}"/>
          </ac:cxnSpMkLst>
        </pc:cxnChg>
        <pc:cxnChg chg="add del">
          <ac:chgData name="Jennifer Jenkins" userId="6e4687be-3b99-4f5e-a02e-6a0a0e1c82be" providerId="ADAL" clId="{D647704F-0140-4F7B-854E-5773571FB522}" dt="2020-11-10T17:37:12.066" v="393"/>
          <ac:cxnSpMkLst>
            <pc:docMk/>
            <pc:sldMk cId="1470809012" sldId="258"/>
            <ac:cxnSpMk id="22" creationId="{6DF0955A-DE40-4876-8441-0CE1257BDA2F}"/>
          </ac:cxnSpMkLst>
        </pc:cxnChg>
        <pc:cxnChg chg="add mod">
          <ac:chgData name="Jennifer Jenkins" userId="6e4687be-3b99-4f5e-a02e-6a0a0e1c82be" providerId="ADAL" clId="{D647704F-0140-4F7B-854E-5773571FB522}" dt="2020-11-10T17:37:20.853" v="396" actId="14100"/>
          <ac:cxnSpMkLst>
            <pc:docMk/>
            <pc:sldMk cId="1470809012" sldId="258"/>
            <ac:cxnSpMk id="23" creationId="{A9672F8E-0CD7-4600-BA8D-0C82BCE58D76}"/>
          </ac:cxnSpMkLst>
        </pc:cxnChg>
        <pc:cxnChg chg="add mod">
          <ac:chgData name="Jennifer Jenkins" userId="6e4687be-3b99-4f5e-a02e-6a0a0e1c82be" providerId="ADAL" clId="{D647704F-0140-4F7B-854E-5773571FB522}" dt="2020-11-10T17:37:29.353" v="399" actId="14100"/>
          <ac:cxnSpMkLst>
            <pc:docMk/>
            <pc:sldMk cId="1470809012" sldId="258"/>
            <ac:cxnSpMk id="25" creationId="{A48E6D10-3453-4C64-BED8-BF1C78FFEA4A}"/>
          </ac:cxnSpMkLst>
        </pc:cxnChg>
        <pc:cxnChg chg="add mod">
          <ac:chgData name="Jennifer Jenkins" userId="6e4687be-3b99-4f5e-a02e-6a0a0e1c82be" providerId="ADAL" clId="{D647704F-0140-4F7B-854E-5773571FB522}" dt="2020-11-10T17:37:43.668" v="402" actId="14100"/>
          <ac:cxnSpMkLst>
            <pc:docMk/>
            <pc:sldMk cId="1470809012" sldId="258"/>
            <ac:cxnSpMk id="27" creationId="{6B7061B8-1AA5-4C4D-B860-A10CC9D035B9}"/>
          </ac:cxnSpMkLst>
        </pc:cxnChg>
      </pc:sldChg>
      <pc:sldChg chg="addSp delSp modSp add">
        <pc:chgData name="Jennifer Jenkins" userId="6e4687be-3b99-4f5e-a02e-6a0a0e1c82be" providerId="ADAL" clId="{D647704F-0140-4F7B-854E-5773571FB522}" dt="2020-11-10T17:42:40.953" v="705"/>
        <pc:sldMkLst>
          <pc:docMk/>
          <pc:sldMk cId="1537435969" sldId="259"/>
        </pc:sldMkLst>
        <pc:spChg chg="del">
          <ac:chgData name="Jennifer Jenkins" userId="6e4687be-3b99-4f5e-a02e-6a0a0e1c82be" providerId="ADAL" clId="{D647704F-0140-4F7B-854E-5773571FB522}" dt="2020-11-10T17:26:33.290" v="180"/>
          <ac:spMkLst>
            <pc:docMk/>
            <pc:sldMk cId="1537435969" sldId="259"/>
            <ac:spMk id="2" creationId="{6096BFD2-4D07-4DCE-B5D3-C16031462697}"/>
          </ac:spMkLst>
        </pc:spChg>
        <pc:spChg chg="del">
          <ac:chgData name="Jennifer Jenkins" userId="6e4687be-3b99-4f5e-a02e-6a0a0e1c82be" providerId="ADAL" clId="{D647704F-0140-4F7B-854E-5773571FB522}" dt="2020-11-10T17:26:33.290" v="180"/>
          <ac:spMkLst>
            <pc:docMk/>
            <pc:sldMk cId="1537435969" sldId="259"/>
            <ac:spMk id="3" creationId="{A854A4D5-BEB4-4744-8FF3-9BD91E8F3770}"/>
          </ac:spMkLst>
        </pc:spChg>
        <pc:spChg chg="add mod">
          <ac:chgData name="Jennifer Jenkins" userId="6e4687be-3b99-4f5e-a02e-6a0a0e1c82be" providerId="ADAL" clId="{D647704F-0140-4F7B-854E-5773571FB522}" dt="2020-11-10T17:32:10.871" v="276" actId="1076"/>
          <ac:spMkLst>
            <pc:docMk/>
            <pc:sldMk cId="1537435969" sldId="259"/>
            <ac:spMk id="4" creationId="{CF8B2F9A-EF7A-4BDA-BB8F-CB2D87615027}"/>
          </ac:spMkLst>
        </pc:spChg>
        <pc:spChg chg="add">
          <ac:chgData name="Jennifer Jenkins" userId="6e4687be-3b99-4f5e-a02e-6a0a0e1c82be" providerId="ADAL" clId="{D647704F-0140-4F7B-854E-5773571FB522}" dt="2020-11-10T17:42:40.953" v="705"/>
          <ac:spMkLst>
            <pc:docMk/>
            <pc:sldMk cId="1537435969" sldId="259"/>
            <ac:spMk id="6" creationId="{1C0F7ABA-3CD6-465C-8D87-31D35303C4BD}"/>
          </ac:spMkLst>
        </pc:spChg>
        <pc:picChg chg="add mod ord">
          <ac:chgData name="Jennifer Jenkins" userId="6e4687be-3b99-4f5e-a02e-6a0a0e1c82be" providerId="ADAL" clId="{D647704F-0140-4F7B-854E-5773571FB522}" dt="2020-11-10T17:32:17.137" v="277" actId="1076"/>
          <ac:picMkLst>
            <pc:docMk/>
            <pc:sldMk cId="1537435969" sldId="259"/>
            <ac:picMk id="3074" creationId="{34432114-F438-4CFE-97C4-C9AC921A226A}"/>
          </ac:picMkLst>
        </pc:picChg>
      </pc:sldChg>
      <pc:sldChg chg="addSp modSp add">
        <pc:chgData name="Jennifer Jenkins" userId="6e4687be-3b99-4f5e-a02e-6a0a0e1c82be" providerId="ADAL" clId="{D647704F-0140-4F7B-854E-5773571FB522}" dt="2020-11-10T17:42:56.654" v="727" actId="20577"/>
        <pc:sldMkLst>
          <pc:docMk/>
          <pc:sldMk cId="1204355290" sldId="260"/>
        </pc:sldMkLst>
        <pc:spChg chg="mod">
          <ac:chgData name="Jennifer Jenkins" userId="6e4687be-3b99-4f5e-a02e-6a0a0e1c82be" providerId="ADAL" clId="{D647704F-0140-4F7B-854E-5773571FB522}" dt="2020-11-10T17:38:10.016" v="420" actId="20577"/>
          <ac:spMkLst>
            <pc:docMk/>
            <pc:sldMk cId="1204355290" sldId="260"/>
            <ac:spMk id="2" creationId="{C72121C5-F7F4-414E-8843-B83F38EDDA73}"/>
          </ac:spMkLst>
        </pc:spChg>
        <pc:spChg chg="add mod">
          <ac:chgData name="Jennifer Jenkins" userId="6e4687be-3b99-4f5e-a02e-6a0a0e1c82be" providerId="ADAL" clId="{D647704F-0140-4F7B-854E-5773571FB522}" dt="2020-11-10T17:42:56.654" v="727" actId="20577"/>
          <ac:spMkLst>
            <pc:docMk/>
            <pc:sldMk cId="1204355290" sldId="260"/>
            <ac:spMk id="4" creationId="{1D974068-E0BF-4B30-996F-C9606BA26806}"/>
          </ac:spMkLst>
        </pc:spChg>
      </pc:sldChg>
      <pc:sldChg chg="addSp modSp add">
        <pc:chgData name="Jennifer Jenkins" userId="6e4687be-3b99-4f5e-a02e-6a0a0e1c82be" providerId="ADAL" clId="{D647704F-0140-4F7B-854E-5773571FB522}" dt="2020-11-10T17:42:09.190" v="684" actId="207"/>
        <pc:sldMkLst>
          <pc:docMk/>
          <pc:sldMk cId="2545041578" sldId="261"/>
        </pc:sldMkLst>
        <pc:spChg chg="mod">
          <ac:chgData name="Jennifer Jenkins" userId="6e4687be-3b99-4f5e-a02e-6a0a0e1c82be" providerId="ADAL" clId="{D647704F-0140-4F7B-854E-5773571FB522}" dt="2020-11-10T17:41:18.844" v="617" actId="1076"/>
          <ac:spMkLst>
            <pc:docMk/>
            <pc:sldMk cId="2545041578" sldId="261"/>
            <ac:spMk id="2" creationId="{5FFCA750-55DA-431C-9022-DE6335FF8A6A}"/>
          </ac:spMkLst>
        </pc:spChg>
        <pc:spChg chg="mod">
          <ac:chgData name="Jennifer Jenkins" userId="6e4687be-3b99-4f5e-a02e-6a0a0e1c82be" providerId="ADAL" clId="{D647704F-0140-4F7B-854E-5773571FB522}" dt="2020-11-10T17:40:55.792" v="614" actId="27636"/>
          <ac:spMkLst>
            <pc:docMk/>
            <pc:sldMk cId="2545041578" sldId="261"/>
            <ac:spMk id="3" creationId="{9CAE6DE6-C845-4913-AE4C-E36501E6741F}"/>
          </ac:spMkLst>
        </pc:spChg>
        <pc:spChg chg="add mod">
          <ac:chgData name="Jennifer Jenkins" userId="6e4687be-3b99-4f5e-a02e-6a0a0e1c82be" providerId="ADAL" clId="{D647704F-0140-4F7B-854E-5773571FB522}" dt="2020-11-10T17:42:09.190" v="684" actId="207"/>
          <ac:spMkLst>
            <pc:docMk/>
            <pc:sldMk cId="2545041578" sldId="261"/>
            <ac:spMk id="4" creationId="{6A1F897A-6C0E-4DA1-A5C9-D0B1A6764DB0}"/>
          </ac:spMkLst>
        </pc:spChg>
        <pc:picChg chg="add mod ord">
          <ac:chgData name="Jennifer Jenkins" userId="6e4687be-3b99-4f5e-a02e-6a0a0e1c82be" providerId="ADAL" clId="{D647704F-0140-4F7B-854E-5773571FB522}" dt="2020-11-10T17:41:43.918" v="671"/>
          <ac:picMkLst>
            <pc:docMk/>
            <pc:sldMk cId="2545041578" sldId="261"/>
            <ac:picMk id="4098" creationId="{676C1FAF-C9E7-4205-A9A9-F036D434601A}"/>
          </ac:picMkLst>
        </pc:picChg>
      </pc:sldChg>
      <pc:sldChg chg="modSp add">
        <pc:chgData name="Jennifer Jenkins" userId="6e4687be-3b99-4f5e-a02e-6a0a0e1c82be" providerId="ADAL" clId="{D647704F-0140-4F7B-854E-5773571FB522}" dt="2020-11-10T17:43:19.613" v="758" actId="20577"/>
        <pc:sldMkLst>
          <pc:docMk/>
          <pc:sldMk cId="3823693194" sldId="262"/>
        </pc:sldMkLst>
        <pc:spChg chg="mod">
          <ac:chgData name="Jennifer Jenkins" userId="6e4687be-3b99-4f5e-a02e-6a0a0e1c82be" providerId="ADAL" clId="{D647704F-0140-4F7B-854E-5773571FB522}" dt="2020-11-10T17:43:19.613" v="758" actId="20577"/>
          <ac:spMkLst>
            <pc:docMk/>
            <pc:sldMk cId="3823693194" sldId="262"/>
            <ac:spMk id="2" creationId="{C72121C5-F7F4-414E-8843-B83F38EDDA73}"/>
          </ac:spMkLst>
        </pc:spChg>
        <pc:spChg chg="mod">
          <ac:chgData name="Jennifer Jenkins" userId="6e4687be-3b99-4f5e-a02e-6a0a0e1c82be" providerId="ADAL" clId="{D647704F-0140-4F7B-854E-5773571FB522}" dt="2020-11-10T17:43:07.728" v="744" actId="20577"/>
          <ac:spMkLst>
            <pc:docMk/>
            <pc:sldMk cId="3823693194" sldId="262"/>
            <ac:spMk id="4" creationId="{1D974068-E0BF-4B30-996F-C9606BA26806}"/>
          </ac:spMkLst>
        </pc:spChg>
      </pc:sldChg>
    </pc:docChg>
  </pc:docChgLst>
  <pc:docChgLst>
    <pc:chgData name="Jennifer Jenkins" userId="6e4687be-3b99-4f5e-a02e-6a0a0e1c82be" providerId="ADAL" clId="{819E730B-5D6D-47FA-A17F-63D3562CFC8B}"/>
    <pc:docChg chg="custSel modSld">
      <pc:chgData name="Jennifer Jenkins" userId="6e4687be-3b99-4f5e-a02e-6a0a0e1c82be" providerId="ADAL" clId="{819E730B-5D6D-47FA-A17F-63D3562CFC8B}" dt="2021-02-08T10:56:04.386" v="109" actId="20577"/>
      <pc:docMkLst>
        <pc:docMk/>
      </pc:docMkLst>
      <pc:sldChg chg="modSp">
        <pc:chgData name="Jennifer Jenkins" userId="6e4687be-3b99-4f5e-a02e-6a0a0e1c82be" providerId="ADAL" clId="{819E730B-5D6D-47FA-A17F-63D3562CFC8B}" dt="2021-02-08T10:55:02.032" v="44" actId="20577"/>
        <pc:sldMkLst>
          <pc:docMk/>
          <pc:sldMk cId="1989803286" sldId="257"/>
        </pc:sldMkLst>
        <pc:spChg chg="mod">
          <ac:chgData name="Jennifer Jenkins" userId="6e4687be-3b99-4f5e-a02e-6a0a0e1c82be" providerId="ADAL" clId="{819E730B-5D6D-47FA-A17F-63D3562CFC8B}" dt="2021-02-08T10:55:02.032" v="44" actId="20577"/>
          <ac:spMkLst>
            <pc:docMk/>
            <pc:sldMk cId="1989803286" sldId="257"/>
            <ac:spMk id="3" creationId="{14A3B192-9BEC-402A-B017-E9FA056360AB}"/>
          </ac:spMkLst>
        </pc:spChg>
      </pc:sldChg>
      <pc:sldChg chg="modSp">
        <pc:chgData name="Jennifer Jenkins" userId="6e4687be-3b99-4f5e-a02e-6a0a0e1c82be" providerId="ADAL" clId="{819E730B-5D6D-47FA-A17F-63D3562CFC8B}" dt="2021-02-08T10:55:26.135" v="62" actId="20577"/>
        <pc:sldMkLst>
          <pc:docMk/>
          <pc:sldMk cId="1204355290" sldId="260"/>
        </pc:sldMkLst>
        <pc:spChg chg="mod">
          <ac:chgData name="Jennifer Jenkins" userId="6e4687be-3b99-4f5e-a02e-6a0a0e1c82be" providerId="ADAL" clId="{819E730B-5D6D-47FA-A17F-63D3562CFC8B}" dt="2021-02-08T10:55:26.135" v="62" actId="20577"/>
          <ac:spMkLst>
            <pc:docMk/>
            <pc:sldMk cId="1204355290" sldId="260"/>
            <ac:spMk id="3" creationId="{EF4CFAC9-0A1A-42EC-AB5F-40D90F833AC6}"/>
          </ac:spMkLst>
        </pc:spChg>
      </pc:sldChg>
      <pc:sldChg chg="modSp">
        <pc:chgData name="Jennifer Jenkins" userId="6e4687be-3b99-4f5e-a02e-6a0a0e1c82be" providerId="ADAL" clId="{819E730B-5D6D-47FA-A17F-63D3562CFC8B}" dt="2021-02-08T10:26:31.744" v="40" actId="20577"/>
        <pc:sldMkLst>
          <pc:docMk/>
          <pc:sldMk cId="2545041578" sldId="261"/>
        </pc:sldMkLst>
        <pc:spChg chg="mod">
          <ac:chgData name="Jennifer Jenkins" userId="6e4687be-3b99-4f5e-a02e-6a0a0e1c82be" providerId="ADAL" clId="{819E730B-5D6D-47FA-A17F-63D3562CFC8B}" dt="2021-02-08T10:26:31.744" v="40" actId="20577"/>
          <ac:spMkLst>
            <pc:docMk/>
            <pc:sldMk cId="2545041578" sldId="261"/>
            <ac:spMk id="3" creationId="{9CAE6DE6-C845-4913-AE4C-E36501E6741F}"/>
          </ac:spMkLst>
        </pc:spChg>
      </pc:sldChg>
      <pc:sldChg chg="modSp">
        <pc:chgData name="Jennifer Jenkins" userId="6e4687be-3b99-4f5e-a02e-6a0a0e1c82be" providerId="ADAL" clId="{819E730B-5D6D-47FA-A17F-63D3562CFC8B}" dt="2021-02-08T10:56:04.386" v="109" actId="20577"/>
        <pc:sldMkLst>
          <pc:docMk/>
          <pc:sldMk cId="3823693194" sldId="262"/>
        </pc:sldMkLst>
        <pc:spChg chg="mod">
          <ac:chgData name="Jennifer Jenkins" userId="6e4687be-3b99-4f5e-a02e-6a0a0e1c82be" providerId="ADAL" clId="{819E730B-5D6D-47FA-A17F-63D3562CFC8B}" dt="2021-02-08T10:56:04.386" v="109" actId="20577"/>
          <ac:spMkLst>
            <pc:docMk/>
            <pc:sldMk cId="3823693194" sldId="262"/>
            <ac:spMk id="3" creationId="{EF4CFAC9-0A1A-42EC-AB5F-40D90F833AC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160EA64-D806-43AC-9DF2-F8C432F32B4C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A8FB3-2D36-441E-80A7-E60CC2D460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6400" y="4020235"/>
            <a:ext cx="8991600" cy="1645920"/>
          </a:xfrm>
        </p:spPr>
        <p:txBody>
          <a:bodyPr/>
          <a:lstStyle/>
          <a:p>
            <a:r>
              <a:rPr lang="en-GB" b="1" dirty="0"/>
              <a:t>A Life of Service:</a:t>
            </a:r>
            <a:br>
              <a:rPr lang="en-GB" b="1" dirty="0"/>
            </a:br>
            <a:r>
              <a:rPr lang="en-GB" b="1" i="1" dirty="0"/>
              <a:t>Jesus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0718A4-137B-43A2-BBCB-EB83F70419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5194" y="5826237"/>
            <a:ext cx="6801612" cy="1239894"/>
          </a:xfrm>
        </p:spPr>
        <p:txBody>
          <a:bodyPr/>
          <a:lstStyle/>
          <a:p>
            <a:r>
              <a:rPr lang="en-GB" dirty="0"/>
              <a:t>Collective Worship</a:t>
            </a:r>
          </a:p>
          <a:p>
            <a:r>
              <a:rPr lang="en-GB" dirty="0"/>
              <a:t>Spring Term 2021</a:t>
            </a:r>
          </a:p>
        </p:txBody>
      </p:sp>
      <p:pic>
        <p:nvPicPr>
          <p:cNvPr id="2050" name="Picture 2" descr="Man, Artist, Street, Painter, Painting, Art, People">
            <a:extLst>
              <a:ext uri="{FF2B5EF4-FFF2-40B4-BE49-F238E27FC236}">
                <a16:creationId xmlns:a16="http://schemas.microsoft.com/office/drawing/2014/main" id="{A23F63A0-D956-4270-BDCE-AAD30C3A7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621" y="514165"/>
            <a:ext cx="5649157" cy="376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8543CB2A-194C-4248-81B9-837AAFACFF84}"/>
              </a:ext>
            </a:extLst>
          </p:cNvPr>
          <p:cNvGrpSpPr/>
          <p:nvPr/>
        </p:nvGrpSpPr>
        <p:grpSpPr>
          <a:xfrm>
            <a:off x="591974" y="514165"/>
            <a:ext cx="2556510" cy="853440"/>
            <a:chOff x="0" y="0"/>
            <a:chExt cx="1750909" cy="743445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09818A6-DCF1-428A-AC02-1693B8C61F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22" t="3151" r="5224" b="4879"/>
            <a:stretch/>
          </p:blipFill>
          <p:spPr bwMode="auto">
            <a:xfrm>
              <a:off x="0" y="0"/>
              <a:ext cx="1750909" cy="74344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5D7128A-4FF3-4B6F-BFEB-B037E5584CB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5" t="7831" r="78366" b="35035"/>
            <a:stretch/>
          </p:blipFill>
          <p:spPr bwMode="auto">
            <a:xfrm>
              <a:off x="0" y="0"/>
              <a:ext cx="479425" cy="51689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10126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ove, Cross, Hands, Fire, God, Trinity, Holy, Triune">
            <a:extLst>
              <a:ext uri="{FF2B5EF4-FFF2-40B4-BE49-F238E27FC236}">
                <a16:creationId xmlns:a16="http://schemas.microsoft.com/office/drawing/2014/main" id="{676C1FAF-C9E7-4205-A9A9-F036D43460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3000" contrast="-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136" y="1870918"/>
            <a:ext cx="7729728" cy="463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FCA750-55DA-431C-9022-DE6335FF8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09433"/>
            <a:ext cx="7729728" cy="1188720"/>
          </a:xfrm>
        </p:spPr>
        <p:txBody>
          <a:bodyPr>
            <a:normAutofit fontScale="90000"/>
          </a:bodyPr>
          <a:lstStyle/>
          <a:p>
            <a:br>
              <a:rPr lang="en-GB" sz="4000" dirty="0"/>
            </a:br>
            <a:r>
              <a:rPr lang="en-GB" sz="4000" b="1" dirty="0"/>
              <a:t>We gather together in the name of…</a:t>
            </a:r>
            <a:br>
              <a:rPr lang="en-GB" sz="4000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AE6DE6-C845-4913-AE4C-E36501E67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GB" sz="3600" b="1" dirty="0"/>
              <a:t>God the Father, who Christians believe sent His son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3600" b="1" dirty="0"/>
              <a:t>Jesus the Son, who is known as the Servant King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3600" b="1" dirty="0"/>
              <a:t>The Holy Spirit, who inspires Christians to do good deeds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1F897A-6C0E-4DA1-A5C9-D0B1A6764DB0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Welcome</a:t>
            </a:r>
          </a:p>
        </p:txBody>
      </p:sp>
    </p:spTree>
    <p:extLst>
      <p:ext uri="{BB962C8B-B14F-4D97-AF65-F5344CB8AC3E}">
        <p14:creationId xmlns:p14="http://schemas.microsoft.com/office/powerpoint/2010/main" val="2545041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rvant King, giclee print of Jesus washing his disciples' feet | Jesus  painting, Lost art, Art">
            <a:extLst>
              <a:ext uri="{FF2B5EF4-FFF2-40B4-BE49-F238E27FC236}">
                <a16:creationId xmlns:a16="http://schemas.microsoft.com/office/drawing/2014/main" id="{4B6A2A5E-5F89-4B9C-B453-6EF0EDCBE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81" y="238124"/>
            <a:ext cx="4373970" cy="2460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Gospel Coalition (TGC) | Christian art, Bible art, Scripture art">
            <a:extLst>
              <a:ext uri="{FF2B5EF4-FFF2-40B4-BE49-F238E27FC236}">
                <a16:creationId xmlns:a16="http://schemas.microsoft.com/office/drawing/2014/main" id="{828A6658-2CF7-41B1-B5AC-43D5EDD46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890" y="238124"/>
            <a:ext cx="2787904" cy="348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Jesus Is Not Pretending – God REALLY IS Humble! | Trinity and Humanity">
            <a:extLst>
              <a:ext uri="{FF2B5EF4-FFF2-40B4-BE49-F238E27FC236}">
                <a16:creationId xmlns:a16="http://schemas.microsoft.com/office/drawing/2014/main" id="{A824639D-DE8A-4855-92F0-9BB41A395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232" y="223834"/>
            <a:ext cx="2972817" cy="348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Jesus washes Peter's feet">
            <a:extLst>
              <a:ext uri="{FF2B5EF4-FFF2-40B4-BE49-F238E27FC236}">
                <a16:creationId xmlns:a16="http://schemas.microsoft.com/office/drawing/2014/main" id="{516A1939-9A23-480C-86C0-8954AF2C81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91" y="2914650"/>
            <a:ext cx="27622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Jesus Is: God's Son, the Servant King – Christian Crusaders – Life,  Programming, etc">
            <a:extLst>
              <a:ext uri="{FF2B5EF4-FFF2-40B4-BE49-F238E27FC236}">
                <a16:creationId xmlns:a16="http://schemas.microsoft.com/office/drawing/2014/main" id="{F8A5AAAE-1BA8-4087-872F-0A3F69C32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973" y="3858839"/>
            <a:ext cx="3252780" cy="2865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erving the Servant King! | Jesus follower">
            <a:extLst>
              <a:ext uri="{FF2B5EF4-FFF2-40B4-BE49-F238E27FC236}">
                <a16:creationId xmlns:a16="http://schemas.microsoft.com/office/drawing/2014/main" id="{1C30DA29-A681-48AA-AE3C-54C782F2D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288" y="3858839"/>
            <a:ext cx="5336721" cy="233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B9D96A-8D2B-40A2-A891-ABCFC49A12CA}"/>
              </a:ext>
            </a:extLst>
          </p:cNvPr>
          <p:cNvSpPr txBox="1"/>
          <p:nvPr/>
        </p:nvSpPr>
        <p:spPr>
          <a:xfrm>
            <a:off x="6554288" y="6193655"/>
            <a:ext cx="5336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Incarnation: God with us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AA90671-6CF9-4DC9-981C-1B5089647390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Learning</a:t>
            </a:r>
          </a:p>
        </p:txBody>
      </p:sp>
    </p:spTree>
    <p:extLst>
      <p:ext uri="{BB962C8B-B14F-4D97-AF65-F5344CB8AC3E}">
        <p14:creationId xmlns:p14="http://schemas.microsoft.com/office/powerpoint/2010/main" val="4306320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hrist painting">
            <a:extLst>
              <a:ext uri="{FF2B5EF4-FFF2-40B4-BE49-F238E27FC236}">
                <a16:creationId xmlns:a16="http://schemas.microsoft.com/office/drawing/2014/main" id="{9AC7AD7F-564D-48A8-B176-F59BC522A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44" y="330693"/>
            <a:ext cx="4762501" cy="268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E63F445-B327-4FAB-8FD9-606DF19F6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3293" y="862053"/>
            <a:ext cx="7729728" cy="684111"/>
          </a:xfrm>
        </p:spPr>
        <p:txBody>
          <a:bodyPr>
            <a:normAutofit fontScale="90000"/>
          </a:bodyPr>
          <a:lstStyle/>
          <a:p>
            <a:r>
              <a:rPr lang="en-GB" dirty="0"/>
              <a:t>Jesus: The Servant 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A3B192-9BEC-402A-B017-E9FA056360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544" y="3228280"/>
            <a:ext cx="7729728" cy="3101983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Jesus was a servant king. He fed the crowds, entered Jerusalem on a humble donkey and washed the feet of his disciples.</a:t>
            </a:r>
          </a:p>
          <a:p>
            <a:r>
              <a:rPr lang="en-GB" sz="3200" dirty="0"/>
              <a:t>Even though he was the Son of God he was humble, helping and serving others to show the love of God. </a:t>
            </a:r>
          </a:p>
        </p:txBody>
      </p:sp>
      <p:pic>
        <p:nvPicPr>
          <p:cNvPr id="1028" name="Picture 4" descr="person putting his feet on water">
            <a:extLst>
              <a:ext uri="{FF2B5EF4-FFF2-40B4-BE49-F238E27FC236}">
                <a16:creationId xmlns:a16="http://schemas.microsoft.com/office/drawing/2014/main" id="{76BE4ECD-0C48-487C-B3A2-42A6C27338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6846" y="5252731"/>
            <a:ext cx="2297467" cy="153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48 Fish Five Loaves Two Photos - Free &amp; Royalty-Free Stock Photos from  Dreamstime">
            <a:extLst>
              <a:ext uri="{FF2B5EF4-FFF2-40B4-BE49-F238E27FC236}">
                <a16:creationId xmlns:a16="http://schemas.microsoft.com/office/drawing/2014/main" id="{D875D6F2-0A00-47CB-BECA-DAC618A94B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5554" y="1695870"/>
            <a:ext cx="2300052" cy="153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ree Bible images: | Jesus images, Free bible images, Palm sunday">
            <a:extLst>
              <a:ext uri="{FF2B5EF4-FFF2-40B4-BE49-F238E27FC236}">
                <a16:creationId xmlns:a16="http://schemas.microsoft.com/office/drawing/2014/main" id="{C070861C-B6A0-49D0-B21C-DF1427BEC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5554" y="3377986"/>
            <a:ext cx="2300052" cy="1725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F33936-29F0-4DAA-9AA8-C5A0296A98BF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Learning</a:t>
            </a:r>
          </a:p>
        </p:txBody>
      </p:sp>
    </p:spTree>
    <p:extLst>
      <p:ext uri="{BB962C8B-B14F-4D97-AF65-F5344CB8AC3E}">
        <p14:creationId xmlns:p14="http://schemas.microsoft.com/office/powerpoint/2010/main" val="1989803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ove, Died, Cross, Thorns, Crown, Heart, Bible, Shadow">
            <a:extLst>
              <a:ext uri="{FF2B5EF4-FFF2-40B4-BE49-F238E27FC236}">
                <a16:creationId xmlns:a16="http://schemas.microsoft.com/office/drawing/2014/main" id="{34432114-F438-4CFE-97C4-C9AC921A2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4000" contrast="-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439" y="2403351"/>
            <a:ext cx="4947821" cy="3298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8B2F9A-EF7A-4BDA-BB8F-CB2D87615027}"/>
              </a:ext>
            </a:extLst>
          </p:cNvPr>
          <p:cNvSpPr txBox="1"/>
          <p:nvPr/>
        </p:nvSpPr>
        <p:spPr>
          <a:xfrm>
            <a:off x="657134" y="1620971"/>
            <a:ext cx="957900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‘He that is the greatest among you shall be your servant.’ Matthew 23:11</a:t>
            </a:r>
          </a:p>
          <a:p>
            <a:endParaRPr lang="en-GB" sz="4000" dirty="0"/>
          </a:p>
          <a:p>
            <a:r>
              <a:rPr lang="en-GB" sz="4000" b="1" baseline="30000" dirty="0"/>
              <a:t> ’</a:t>
            </a:r>
            <a:r>
              <a:rPr lang="en-GB" sz="4000" dirty="0"/>
              <a:t>For even the Son of Man did not come to be served, but to serve, and to give his life as a ransom for many.’ Mark 10:45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0F7ABA-3CD6-465C-8D87-31D35303C4BD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Learning</a:t>
            </a:r>
          </a:p>
        </p:txBody>
      </p:sp>
    </p:spTree>
    <p:extLst>
      <p:ext uri="{BB962C8B-B14F-4D97-AF65-F5344CB8AC3E}">
        <p14:creationId xmlns:p14="http://schemas.microsoft.com/office/powerpoint/2010/main" val="1537435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1D0A9-051F-4B01-A0CD-84F0F616F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Service as the Christian Way of Living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639E03-86CA-4BA9-8496-8F27E48A6B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3872" y="2276094"/>
            <a:ext cx="7729728" cy="3101983"/>
          </a:xfrm>
        </p:spPr>
        <p:txBody>
          <a:bodyPr>
            <a:normAutofit/>
          </a:bodyPr>
          <a:lstStyle/>
          <a:p>
            <a:r>
              <a:rPr lang="en-GB" sz="2400" dirty="0"/>
              <a:t>Service is at the heart of the Christian’s relationship with God and with others.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C3C2FE4-346A-4A39-8C51-0D195E16508F}"/>
              </a:ext>
            </a:extLst>
          </p:cNvPr>
          <p:cNvSpPr/>
          <p:nvPr/>
        </p:nvSpPr>
        <p:spPr>
          <a:xfrm>
            <a:off x="5314950" y="4559118"/>
            <a:ext cx="1562100" cy="723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One another…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370614B-0A54-4484-9C95-E1EE6BBF3CBF}"/>
              </a:ext>
            </a:extLst>
          </p:cNvPr>
          <p:cNvSpPr/>
          <p:nvPr/>
        </p:nvSpPr>
        <p:spPr>
          <a:xfrm>
            <a:off x="2726436" y="3664778"/>
            <a:ext cx="1562100" cy="7239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Help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7EFD75B-F60A-40E0-8645-7DD5DAC74AA4}"/>
              </a:ext>
            </a:extLst>
          </p:cNvPr>
          <p:cNvSpPr/>
          <p:nvPr/>
        </p:nvSpPr>
        <p:spPr>
          <a:xfrm>
            <a:off x="5314950" y="3171825"/>
            <a:ext cx="1562100" cy="72390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Counsel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7351E5E-D6C6-450D-A772-6D4BBF1BB3B2}"/>
              </a:ext>
            </a:extLst>
          </p:cNvPr>
          <p:cNvSpPr/>
          <p:nvPr/>
        </p:nvSpPr>
        <p:spPr>
          <a:xfrm>
            <a:off x="7915275" y="3646110"/>
            <a:ext cx="1562100" cy="7239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Love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9809AF8-1ED8-4741-BDA8-D27CDEA6A50B}"/>
              </a:ext>
            </a:extLst>
          </p:cNvPr>
          <p:cNvSpPr/>
          <p:nvPr/>
        </p:nvSpPr>
        <p:spPr>
          <a:xfrm>
            <a:off x="2231136" y="5016127"/>
            <a:ext cx="1562100" cy="7239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Encourage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36053A2-0CB0-41A1-A121-4407FCEE1D33}"/>
              </a:ext>
            </a:extLst>
          </p:cNvPr>
          <p:cNvSpPr/>
          <p:nvPr/>
        </p:nvSpPr>
        <p:spPr>
          <a:xfrm>
            <a:off x="4257676" y="5946411"/>
            <a:ext cx="1562100" cy="7239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Support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A1A66E7-C6EF-49DB-A4F5-4F6BEBA582B1}"/>
              </a:ext>
            </a:extLst>
          </p:cNvPr>
          <p:cNvSpPr/>
          <p:nvPr/>
        </p:nvSpPr>
        <p:spPr>
          <a:xfrm>
            <a:off x="6629400" y="5946411"/>
            <a:ext cx="1562100" cy="7239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Pray for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98A96B6C-C312-4A90-8581-CC22FDC375C1}"/>
              </a:ext>
            </a:extLst>
          </p:cNvPr>
          <p:cNvSpPr/>
          <p:nvPr/>
        </p:nvSpPr>
        <p:spPr>
          <a:xfrm>
            <a:off x="8696325" y="5016127"/>
            <a:ext cx="1562100" cy="7239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Care for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C3A4FDB0-6ADF-4FE8-B7FC-CCAC3EBA88BD}"/>
              </a:ext>
            </a:extLst>
          </p:cNvPr>
          <p:cNvCxnSpPr>
            <a:stCxn id="6" idx="2"/>
            <a:endCxn id="4" idx="0"/>
          </p:cNvCxnSpPr>
          <p:nvPr/>
        </p:nvCxnSpPr>
        <p:spPr>
          <a:xfrm>
            <a:off x="6096000" y="3895725"/>
            <a:ext cx="0" cy="66339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7B08A17-1D08-48B1-A886-EB6A482414E1}"/>
              </a:ext>
            </a:extLst>
          </p:cNvPr>
          <p:cNvCxnSpPr>
            <a:cxnSpLocks/>
          </p:cNvCxnSpPr>
          <p:nvPr/>
        </p:nvCxnSpPr>
        <p:spPr>
          <a:xfrm flipV="1">
            <a:off x="5029200" y="5283018"/>
            <a:ext cx="404813" cy="67758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695F7B7-DA6B-4FE4-A564-A26DD745D1E7}"/>
              </a:ext>
            </a:extLst>
          </p:cNvPr>
          <p:cNvCxnSpPr>
            <a:cxnSpLocks/>
          </p:cNvCxnSpPr>
          <p:nvPr/>
        </p:nvCxnSpPr>
        <p:spPr>
          <a:xfrm>
            <a:off x="4288536" y="4026728"/>
            <a:ext cx="1026414" cy="58836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CE9495FF-8DFC-4DFF-9BCB-4945F688DB56}"/>
              </a:ext>
            </a:extLst>
          </p:cNvPr>
          <p:cNvCxnSpPr>
            <a:cxnSpLocks/>
          </p:cNvCxnSpPr>
          <p:nvPr/>
        </p:nvCxnSpPr>
        <p:spPr>
          <a:xfrm flipH="1">
            <a:off x="6877050" y="3989214"/>
            <a:ext cx="1038225" cy="62588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9672F8E-0CD7-4600-BA8D-0C82BCE58D76}"/>
              </a:ext>
            </a:extLst>
          </p:cNvPr>
          <p:cNvCxnSpPr>
            <a:cxnSpLocks/>
            <a:endCxn id="4" idx="1"/>
          </p:cNvCxnSpPr>
          <p:nvPr/>
        </p:nvCxnSpPr>
        <p:spPr>
          <a:xfrm flipV="1">
            <a:off x="3802856" y="4921068"/>
            <a:ext cx="1512094" cy="45701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A48E6D10-3453-4C64-BED8-BF1C78FFEA4A}"/>
              </a:ext>
            </a:extLst>
          </p:cNvPr>
          <p:cNvCxnSpPr>
            <a:cxnSpLocks/>
          </p:cNvCxnSpPr>
          <p:nvPr/>
        </p:nvCxnSpPr>
        <p:spPr>
          <a:xfrm flipH="1" flipV="1">
            <a:off x="6877050" y="5283018"/>
            <a:ext cx="519112" cy="677586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B7061B8-1AA5-4C4D-B860-A10CC9D035B9}"/>
              </a:ext>
            </a:extLst>
          </p:cNvPr>
          <p:cNvCxnSpPr>
            <a:cxnSpLocks/>
            <a:endCxn id="4" idx="3"/>
          </p:cNvCxnSpPr>
          <p:nvPr/>
        </p:nvCxnSpPr>
        <p:spPr>
          <a:xfrm flipH="1" flipV="1">
            <a:off x="6877050" y="4921068"/>
            <a:ext cx="1819276" cy="45701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DD10D4F6-FF37-4A6E-A6D5-837663E0C9C9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Learning</a:t>
            </a:r>
          </a:p>
        </p:txBody>
      </p:sp>
    </p:spTree>
    <p:extLst>
      <p:ext uri="{BB962C8B-B14F-4D97-AF65-F5344CB8AC3E}">
        <p14:creationId xmlns:p14="http://schemas.microsoft.com/office/powerpoint/2010/main" val="1470809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121C5-F7F4-414E-8843-B83F38EDD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395908"/>
            <a:ext cx="7729728" cy="722065"/>
          </a:xfrm>
        </p:spPr>
        <p:txBody>
          <a:bodyPr>
            <a:normAutofit fontScale="90000"/>
          </a:bodyPr>
          <a:lstStyle/>
          <a:p>
            <a:r>
              <a:rPr lang="en-GB" dirty="0"/>
              <a:t>It’s not easy!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4CFAC9-0A1A-42EC-AB5F-40D90F833A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3642" y="1316329"/>
            <a:ext cx="8632173" cy="3101983"/>
          </a:xfrm>
        </p:spPr>
        <p:txBody>
          <a:bodyPr/>
          <a:lstStyle/>
          <a:p>
            <a:r>
              <a:rPr lang="en-GB" sz="2400" b="1" dirty="0"/>
              <a:t>Serving others is hard.</a:t>
            </a:r>
          </a:p>
          <a:p>
            <a:r>
              <a:rPr lang="en-GB" sz="2400" b="1" dirty="0"/>
              <a:t>It is making a choice to put someone else first and use your skills to help someone who needs it.</a:t>
            </a:r>
          </a:p>
          <a:p>
            <a:r>
              <a:rPr lang="en-GB" sz="2400" b="1" dirty="0"/>
              <a:t>For Christians, it is rewarded with treasure in heaven, not on Earth: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974068-E0BF-4B30-996F-C9606BA26806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Reflecting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A47BAB-ED76-48AA-BE21-560174AA160F}"/>
              </a:ext>
            </a:extLst>
          </p:cNvPr>
          <p:cNvSpPr txBox="1"/>
          <p:nvPr/>
        </p:nvSpPr>
        <p:spPr>
          <a:xfrm>
            <a:off x="2053642" y="3370173"/>
            <a:ext cx="893981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baseline="30000" dirty="0">
                <a:solidFill>
                  <a:srgbClr val="00B050"/>
                </a:solidFill>
              </a:rPr>
              <a:t>19 </a:t>
            </a:r>
            <a:r>
              <a:rPr lang="en-GB" sz="2400" i="1" dirty="0">
                <a:solidFill>
                  <a:srgbClr val="00B050"/>
                </a:solidFill>
              </a:rPr>
              <a:t>“Do not store up for yourselves treasures on earth, where moths and vermin destroy, and where thieves break in and steal. </a:t>
            </a:r>
            <a:r>
              <a:rPr lang="en-GB" sz="2400" b="1" i="1" baseline="30000" dirty="0">
                <a:solidFill>
                  <a:srgbClr val="00B050"/>
                </a:solidFill>
              </a:rPr>
              <a:t>20 </a:t>
            </a:r>
            <a:r>
              <a:rPr lang="en-GB" sz="2400" i="1" dirty="0">
                <a:solidFill>
                  <a:srgbClr val="00B050"/>
                </a:solidFill>
              </a:rPr>
              <a:t>But store up for yourselves treasures in heaven, where moths and vermin do not destroy, and where thieves do not break in and steal. </a:t>
            </a:r>
            <a:r>
              <a:rPr lang="en-GB" sz="2400" b="1" i="1" baseline="30000" dirty="0">
                <a:solidFill>
                  <a:srgbClr val="00B050"/>
                </a:solidFill>
              </a:rPr>
              <a:t>21 </a:t>
            </a:r>
            <a:r>
              <a:rPr lang="en-GB" sz="2400" i="1" dirty="0">
                <a:solidFill>
                  <a:srgbClr val="00B050"/>
                </a:solidFill>
              </a:rPr>
              <a:t>For where your treasure is, there your heart will be also.</a:t>
            </a:r>
            <a:endParaRPr lang="en-GB" dirty="0"/>
          </a:p>
          <a:p>
            <a:pPr algn="r"/>
            <a:r>
              <a:rPr lang="en-GB" dirty="0"/>
              <a:t>Matthew 6: 19-21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F147313-A8F9-4A33-A7C2-7FFC079D2BE3}"/>
              </a:ext>
            </a:extLst>
          </p:cNvPr>
          <p:cNvSpPr/>
          <p:nvPr/>
        </p:nvSpPr>
        <p:spPr>
          <a:xfrm>
            <a:off x="2124664" y="5657671"/>
            <a:ext cx="886879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baseline="30000" dirty="0">
                <a:solidFill>
                  <a:srgbClr val="0070C0"/>
                </a:solidFill>
                <a:latin typeface="system-ui"/>
              </a:rPr>
              <a:t>7 </a:t>
            </a:r>
            <a:r>
              <a:rPr lang="en-GB" sz="2400" i="1" dirty="0">
                <a:solidFill>
                  <a:srgbClr val="0070C0"/>
                </a:solidFill>
                <a:latin typeface="system-ui"/>
              </a:rPr>
              <a:t>But as for you, be strong and do not give up, for your work will be rewarded.”</a:t>
            </a:r>
          </a:p>
          <a:p>
            <a:pPr algn="r"/>
            <a:r>
              <a:rPr lang="en-GB" dirty="0">
                <a:latin typeface="+mj-lt"/>
              </a:rPr>
              <a:t>2 Chronicles 15:7</a:t>
            </a:r>
          </a:p>
        </p:txBody>
      </p:sp>
    </p:spTree>
    <p:extLst>
      <p:ext uri="{BB962C8B-B14F-4D97-AF65-F5344CB8AC3E}">
        <p14:creationId xmlns:p14="http://schemas.microsoft.com/office/powerpoint/2010/main" val="1204355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9537E-0392-41A2-88CE-15648862B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3628" y="427255"/>
            <a:ext cx="7729728" cy="557633"/>
          </a:xfrm>
        </p:spPr>
        <p:txBody>
          <a:bodyPr>
            <a:normAutofit fontScale="90000"/>
          </a:bodyPr>
          <a:lstStyle/>
          <a:p>
            <a:r>
              <a:rPr lang="en-GB" dirty="0"/>
              <a:t>Covid-19 Heroes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4964A-FFA4-4412-940C-AFD4D676F6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2" name="Picture 4" descr="man in red t-shirt standing in front of food stall">
            <a:extLst>
              <a:ext uri="{FF2B5EF4-FFF2-40B4-BE49-F238E27FC236}">
                <a16:creationId xmlns:a16="http://schemas.microsoft.com/office/drawing/2014/main" id="{390C18A8-850B-44A4-AC44-7B4B4B3269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00" b="10421"/>
          <a:stretch/>
        </p:blipFill>
        <p:spPr bwMode="auto">
          <a:xfrm>
            <a:off x="4390623" y="1013337"/>
            <a:ext cx="4572000" cy="3989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woman in brown button up shirt holding white smartphone">
            <a:extLst>
              <a:ext uri="{FF2B5EF4-FFF2-40B4-BE49-F238E27FC236}">
                <a16:creationId xmlns:a16="http://schemas.microsoft.com/office/drawing/2014/main" id="{1B33F1B8-5F7E-4D49-9990-84B3F286E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2366" y="1238306"/>
            <a:ext cx="4001980" cy="266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erson riding bicycle">
            <a:extLst>
              <a:ext uri="{FF2B5EF4-FFF2-40B4-BE49-F238E27FC236}">
                <a16:creationId xmlns:a16="http://schemas.microsoft.com/office/drawing/2014/main" id="{44CD10D3-73AC-4F53-92FF-5D6A55BA7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5594" y="2622775"/>
            <a:ext cx="2775751" cy="416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woman in blue and white polo shirt standing on yellow flower field during daytime">
            <a:extLst>
              <a:ext uri="{FF2B5EF4-FFF2-40B4-BE49-F238E27FC236}">
                <a16:creationId xmlns:a16="http://schemas.microsoft.com/office/drawing/2014/main" id="{9CE2A46D-593F-4139-AB07-929FDD418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213" y="1062430"/>
            <a:ext cx="2384764" cy="3577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Teacher, Learning, School, Teaching, Classroom">
            <a:extLst>
              <a:ext uri="{FF2B5EF4-FFF2-40B4-BE49-F238E27FC236}">
                <a16:creationId xmlns:a16="http://schemas.microsoft.com/office/drawing/2014/main" id="{843970BB-3460-4C97-A64C-78E9B93A7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368" y="4075261"/>
            <a:ext cx="4066712" cy="2711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1309FBE-FE6D-4E20-BBD0-EE60CBB1CA4C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Reflecting</a:t>
            </a:r>
          </a:p>
        </p:txBody>
      </p:sp>
    </p:spTree>
    <p:extLst>
      <p:ext uri="{BB962C8B-B14F-4D97-AF65-F5344CB8AC3E}">
        <p14:creationId xmlns:p14="http://schemas.microsoft.com/office/powerpoint/2010/main" val="8147845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7EF9E-68BD-4599-8C81-EBCCDCEDE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Courageous Advocacy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5F339-4C88-437B-B2DF-85AF38BA84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1237" y="3898673"/>
            <a:ext cx="7729728" cy="3101983"/>
          </a:xfrm>
        </p:spPr>
        <p:txBody>
          <a:bodyPr>
            <a:normAutofit/>
          </a:bodyPr>
          <a:lstStyle/>
          <a:p>
            <a:r>
              <a:rPr lang="en-GB" sz="3200" dirty="0"/>
              <a:t>When Jesus saw the poor, the excluded, the sick, the hurt and the vulnerable, he did something to help them.</a:t>
            </a:r>
          </a:p>
          <a:p>
            <a:r>
              <a:rPr lang="en-GB" sz="3200" dirty="0"/>
              <a:t>You can do that too!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2B71484-FF28-4EF9-8201-FC8F5C40D94A}"/>
              </a:ext>
            </a:extLst>
          </p:cNvPr>
          <p:cNvSpPr/>
          <p:nvPr/>
        </p:nvSpPr>
        <p:spPr>
          <a:xfrm>
            <a:off x="1677880" y="2610035"/>
            <a:ext cx="3417903" cy="11887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Having courage, being brave and bold. Not put off by obstacles.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EC817F3-D01E-4E0F-99FE-61A118305BF8}"/>
              </a:ext>
            </a:extLst>
          </p:cNvPr>
          <p:cNvSpPr/>
          <p:nvPr/>
        </p:nvSpPr>
        <p:spPr>
          <a:xfrm>
            <a:off x="7096219" y="2610035"/>
            <a:ext cx="3417903" cy="118872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Supporting, being a voice for, standing alongside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7B2B47C-21FC-4B31-8DE1-2164250C88C4}"/>
              </a:ext>
            </a:extLst>
          </p:cNvPr>
          <p:cNvCxnSpPr>
            <a:stCxn id="4" idx="0"/>
          </p:cNvCxnSpPr>
          <p:nvPr/>
        </p:nvCxnSpPr>
        <p:spPr>
          <a:xfrm flipV="1">
            <a:off x="3386831" y="1731146"/>
            <a:ext cx="756000" cy="87888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562901D-AE57-417B-92D2-72C54F578640}"/>
              </a:ext>
            </a:extLst>
          </p:cNvPr>
          <p:cNvCxnSpPr>
            <a:cxnSpLocks/>
          </p:cNvCxnSpPr>
          <p:nvPr/>
        </p:nvCxnSpPr>
        <p:spPr>
          <a:xfrm flipH="1" flipV="1">
            <a:off x="8124825" y="1731146"/>
            <a:ext cx="680345" cy="891692"/>
          </a:xfrm>
          <a:prstGeom prst="straightConnector1">
            <a:avLst/>
          </a:prstGeom>
          <a:ln w="762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E84F5357-CFF3-43AC-ABBD-431DD4635E72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Reflecting</a:t>
            </a:r>
          </a:p>
        </p:txBody>
      </p:sp>
    </p:spTree>
    <p:extLst>
      <p:ext uri="{BB962C8B-B14F-4D97-AF65-F5344CB8AC3E}">
        <p14:creationId xmlns:p14="http://schemas.microsoft.com/office/powerpoint/2010/main" val="15476754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121C5-F7F4-414E-8843-B83F38EDD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Secret Service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4CFAC9-0A1A-42EC-AB5F-40D90F833A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3600" b="1" dirty="0"/>
              <a:t>What Would Jesus Do?</a:t>
            </a:r>
          </a:p>
          <a:p>
            <a:pPr marL="0" indent="0" algn="ctr">
              <a:buNone/>
            </a:pPr>
            <a:endParaRPr lang="en-GB" sz="3600" dirty="0"/>
          </a:p>
          <a:p>
            <a:pPr marL="0" indent="0" algn="ctr">
              <a:buNone/>
            </a:pPr>
            <a:r>
              <a:rPr lang="en-GB" sz="3600" dirty="0"/>
              <a:t>What can you do to serve others?</a:t>
            </a:r>
          </a:p>
          <a:p>
            <a:pPr marL="0" indent="0" algn="ctr">
              <a:buNone/>
            </a:pPr>
            <a:r>
              <a:rPr lang="en-GB" sz="3600" dirty="0"/>
              <a:t>If you want to do it as Jesus </a:t>
            </a:r>
            <a:r>
              <a:rPr lang="en-GB" sz="3600"/>
              <a:t>said, do </a:t>
            </a:r>
            <a:r>
              <a:rPr lang="en-GB" sz="3600" dirty="0"/>
              <a:t>it in secret, so only the Father in heaven sees.</a:t>
            </a:r>
            <a:endParaRPr lang="en-GB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974068-E0BF-4B30-996F-C9606BA26806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Responding</a:t>
            </a:r>
          </a:p>
        </p:txBody>
      </p:sp>
      <p:pic>
        <p:nvPicPr>
          <p:cNvPr id="1026" name="Picture 2" descr="WWJD JESUS FISH decal what would Jesus do religious Christian Catholic sticker">
            <a:extLst>
              <a:ext uri="{FF2B5EF4-FFF2-40B4-BE49-F238E27FC236}">
                <a16:creationId xmlns:a16="http://schemas.microsoft.com/office/drawing/2014/main" id="{2E793B00-A017-431D-911C-D52AE16E93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554" y="589539"/>
            <a:ext cx="2531364" cy="193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69319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009800E09BBA40802188F61B2A0884" ma:contentTypeVersion="13" ma:contentTypeDescription="Create a new document." ma:contentTypeScope="" ma:versionID="f5ab48d768f62c2f190cfa66777a4457">
  <xsd:schema xmlns:xsd="http://www.w3.org/2001/XMLSchema" xmlns:xs="http://www.w3.org/2001/XMLSchema" xmlns:p="http://schemas.microsoft.com/office/2006/metadata/properties" xmlns:ns3="ddb7ca07-3dbd-46d0-b936-db03494340e3" xmlns:ns4="c3989300-b2f8-455d-8512-500988452310" targetNamespace="http://schemas.microsoft.com/office/2006/metadata/properties" ma:root="true" ma:fieldsID="d73746b4196e2e4a3c341b6fa3dbd03f" ns3:_="" ns4:_="">
    <xsd:import namespace="ddb7ca07-3dbd-46d0-b936-db03494340e3"/>
    <xsd:import namespace="c3989300-b2f8-455d-8512-50098845231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b7ca07-3dbd-46d0-b936-db03494340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989300-b2f8-455d-8512-500988452310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6F6E926-1377-4377-B561-919A57BF9EAA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c3989300-b2f8-455d-8512-500988452310"/>
    <ds:schemaRef ds:uri="ddb7ca07-3dbd-46d0-b936-db03494340e3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21EE3CB-A821-4DD1-9158-0FC63D5A9B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db7ca07-3dbd-46d0-b936-db03494340e3"/>
    <ds:schemaRef ds:uri="c3989300-b2f8-455d-8512-50098845231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81ECAA2-268B-4853-9CF6-4109BAA81E2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296</TotalTime>
  <Words>449</Words>
  <Application>Microsoft Office PowerPoint</Application>
  <PresentationFormat>Widescreen</PresentationFormat>
  <Paragraphs>52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Gill Sans MT</vt:lpstr>
      <vt:lpstr>system-ui</vt:lpstr>
      <vt:lpstr>Wingdings</vt:lpstr>
      <vt:lpstr>Parcel</vt:lpstr>
      <vt:lpstr>A Life of Service: Jesus</vt:lpstr>
      <vt:lpstr> We gather together in the name of… </vt:lpstr>
      <vt:lpstr>PowerPoint Presentation</vt:lpstr>
      <vt:lpstr>Jesus: The Servant King</vt:lpstr>
      <vt:lpstr>PowerPoint Presentation</vt:lpstr>
      <vt:lpstr>Service as the Christian Way of Living</vt:lpstr>
      <vt:lpstr>It’s not easy!</vt:lpstr>
      <vt:lpstr>Covid-19 Heroes</vt:lpstr>
      <vt:lpstr>Courageous Advocacy</vt:lpstr>
      <vt:lpstr>Secret Service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Life of Service</dc:title>
  <dc:creator>Jennifer Jenkins</dc:creator>
  <cp:lastModifiedBy>Jennifer Jenkins</cp:lastModifiedBy>
  <cp:revision>13</cp:revision>
  <dcterms:created xsi:type="dcterms:W3CDTF">2020-11-10T16:13:44Z</dcterms:created>
  <dcterms:modified xsi:type="dcterms:W3CDTF">2021-02-08T10:56:09Z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0x01010058009800E09BBA40802188F61B2A0884</vt:lpwstr>
  </property>
</Properties>
</file>