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61" r:id="rId6"/>
    <p:sldId id="262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Jenkins" userId="6e4687be-3b99-4f5e-a02e-6a0a0e1c82be" providerId="ADAL" clId="{4B5EAB24-5AD4-4CBD-9484-378587A8CAE3}"/>
    <pc:docChg chg="custSel addSld delSld modSld">
      <pc:chgData name="Jennifer Jenkins" userId="6e4687be-3b99-4f5e-a02e-6a0a0e1c82be" providerId="ADAL" clId="{4B5EAB24-5AD4-4CBD-9484-378587A8CAE3}" dt="2020-11-16T10:59:18.466" v="151" actId="1076"/>
      <pc:docMkLst>
        <pc:docMk/>
      </pc:docMkLst>
      <pc:sldChg chg="addSp modSp">
        <pc:chgData name="Jennifer Jenkins" userId="6e4687be-3b99-4f5e-a02e-6a0a0e1c82be" providerId="ADAL" clId="{4B5EAB24-5AD4-4CBD-9484-378587A8CAE3}" dt="2020-11-16T10:44:32.749" v="18" actId="313"/>
        <pc:sldMkLst>
          <pc:docMk/>
          <pc:sldMk cId="3510126935" sldId="256"/>
        </pc:sldMkLst>
        <pc:spChg chg="mod">
          <ac:chgData name="Jennifer Jenkins" userId="6e4687be-3b99-4f5e-a02e-6a0a0e1c82be" providerId="ADAL" clId="{4B5EAB24-5AD4-4CBD-9484-378587A8CAE3}" dt="2020-11-16T10:44:32.749" v="18" actId="313"/>
          <ac:spMkLst>
            <pc:docMk/>
            <pc:sldMk cId="3510126935" sldId="256"/>
            <ac:spMk id="2" creationId="{567A8FB3-2D36-441E-80A7-E60CC2D46071}"/>
          </ac:spMkLst>
        </pc:spChg>
        <pc:picChg chg="add mod">
          <ac:chgData name="Jennifer Jenkins" userId="6e4687be-3b99-4f5e-a02e-6a0a0e1c82be" providerId="ADAL" clId="{4B5EAB24-5AD4-4CBD-9484-378587A8CAE3}" dt="2020-11-16T10:44:05.594" v="1" actId="1076"/>
          <ac:picMkLst>
            <pc:docMk/>
            <pc:sldMk cId="3510126935" sldId="256"/>
            <ac:picMk id="5" creationId="{B6AF2D4F-94AA-4634-B6FC-98C64EDAC142}"/>
          </ac:picMkLst>
        </pc:picChg>
        <pc:picChg chg="mod modCrop">
          <ac:chgData name="Jennifer Jenkins" userId="6e4687be-3b99-4f5e-a02e-6a0a0e1c82be" providerId="ADAL" clId="{4B5EAB24-5AD4-4CBD-9484-378587A8CAE3}" dt="2020-11-16T10:44:26.441" v="17" actId="732"/>
          <ac:picMkLst>
            <pc:docMk/>
            <pc:sldMk cId="3510126935" sldId="256"/>
            <ac:picMk id="1032" creationId="{0586A9BE-3C28-48AA-AD25-68847BCD38F9}"/>
          </ac:picMkLst>
        </pc:picChg>
      </pc:sldChg>
      <pc:sldChg chg="modSp add">
        <pc:chgData name="Jennifer Jenkins" userId="6e4687be-3b99-4f5e-a02e-6a0a0e1c82be" providerId="ADAL" clId="{4B5EAB24-5AD4-4CBD-9484-378587A8CAE3}" dt="2020-11-16T10:46:22.572" v="129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4B5EAB24-5AD4-4CBD-9484-378587A8CAE3}" dt="2020-11-16T10:46:22.572" v="129" actId="20577"/>
          <ac:spMkLst>
            <pc:docMk/>
            <pc:sldMk cId="2545041578" sldId="261"/>
            <ac:spMk id="3" creationId="{9CAE6DE6-C845-4913-AE4C-E36501E6741F}"/>
          </ac:spMkLst>
        </pc:spChg>
      </pc:sldChg>
      <pc:sldChg chg="addSp delSp modSp add">
        <pc:chgData name="Jennifer Jenkins" userId="6e4687be-3b99-4f5e-a02e-6a0a0e1c82be" providerId="ADAL" clId="{4B5EAB24-5AD4-4CBD-9484-378587A8CAE3}" dt="2020-11-16T10:58:18.818" v="144" actId="20577"/>
        <pc:sldMkLst>
          <pc:docMk/>
          <pc:sldMk cId="2068255942" sldId="262"/>
        </pc:sldMkLst>
        <pc:spChg chg="mod">
          <ac:chgData name="Jennifer Jenkins" userId="6e4687be-3b99-4f5e-a02e-6a0a0e1c82be" providerId="ADAL" clId="{4B5EAB24-5AD4-4CBD-9484-378587A8CAE3}" dt="2020-11-16T10:58:18.818" v="144" actId="20577"/>
          <ac:spMkLst>
            <pc:docMk/>
            <pc:sldMk cId="2068255942" sldId="262"/>
            <ac:spMk id="2" creationId="{2097E36B-A270-4E87-85B7-74FD1E4F2013}"/>
          </ac:spMkLst>
        </pc:spChg>
        <pc:picChg chg="del">
          <ac:chgData name="Jennifer Jenkins" userId="6e4687be-3b99-4f5e-a02e-6a0a0e1c82be" providerId="ADAL" clId="{4B5EAB24-5AD4-4CBD-9484-378587A8CAE3}" dt="2020-11-16T10:44:57.538" v="21" actId="478"/>
          <ac:picMkLst>
            <pc:docMk/>
            <pc:sldMk cId="2068255942" sldId="262"/>
            <ac:picMk id="1026" creationId="{2FB0A352-ADB7-48DD-9F24-2EC0349D1A31}"/>
          </ac:picMkLst>
        </pc:picChg>
        <pc:picChg chg="add mod">
          <ac:chgData name="Jennifer Jenkins" userId="6e4687be-3b99-4f5e-a02e-6a0a0e1c82be" providerId="ADAL" clId="{4B5EAB24-5AD4-4CBD-9484-378587A8CAE3}" dt="2020-11-16T10:55:27.499" v="132" actId="14100"/>
          <ac:picMkLst>
            <pc:docMk/>
            <pc:sldMk cId="2068255942" sldId="262"/>
            <ac:picMk id="4098" creationId="{6445C4E5-77E3-4DEC-AC91-361E34DA8578}"/>
          </ac:picMkLst>
        </pc:picChg>
      </pc:sldChg>
      <pc:sldChg chg="addSp delSp modSp add">
        <pc:chgData name="Jennifer Jenkins" userId="6e4687be-3b99-4f5e-a02e-6a0a0e1c82be" providerId="ADAL" clId="{4B5EAB24-5AD4-4CBD-9484-378587A8CAE3}" dt="2020-11-16T10:59:18.466" v="151" actId="1076"/>
        <pc:sldMkLst>
          <pc:docMk/>
          <pc:sldMk cId="1051798554" sldId="264"/>
        </pc:sldMkLst>
        <pc:spChg chg="del mod">
          <ac:chgData name="Jennifer Jenkins" userId="6e4687be-3b99-4f5e-a02e-6a0a0e1c82be" providerId="ADAL" clId="{4B5EAB24-5AD4-4CBD-9484-378587A8CAE3}" dt="2020-11-16T10:59:14.005" v="150" actId="478"/>
          <ac:spMkLst>
            <pc:docMk/>
            <pc:sldMk cId="1051798554" sldId="264"/>
            <ac:spMk id="3" creationId="{6BACAA89-CE66-4ED7-A103-27B75CC5A894}"/>
          </ac:spMkLst>
        </pc:spChg>
        <pc:picChg chg="add mod">
          <ac:chgData name="Jennifer Jenkins" userId="6e4687be-3b99-4f5e-a02e-6a0a0e1c82be" providerId="ADAL" clId="{4B5EAB24-5AD4-4CBD-9484-378587A8CAE3}" dt="2020-11-16T10:59:18.466" v="151" actId="1076"/>
          <ac:picMkLst>
            <pc:docMk/>
            <pc:sldMk cId="1051798554" sldId="264"/>
            <ac:picMk id="4" creationId="{335F4A45-1DC5-4810-A5C9-B9675A1F988A}"/>
          </ac:picMkLst>
        </pc:picChg>
        <pc:picChg chg="del">
          <ac:chgData name="Jennifer Jenkins" userId="6e4687be-3b99-4f5e-a02e-6a0a0e1c82be" providerId="ADAL" clId="{4B5EAB24-5AD4-4CBD-9484-378587A8CAE3}" dt="2020-11-16T10:45:15.567" v="27" actId="478"/>
          <ac:picMkLst>
            <pc:docMk/>
            <pc:sldMk cId="1051798554" sldId="264"/>
            <ac:picMk id="2050" creationId="{96CD934E-3B2A-40AB-BAE5-C60487823E55}"/>
          </ac:picMkLst>
        </pc:picChg>
      </pc:sldChg>
      <pc:sldChg chg="delSp modSp add">
        <pc:chgData name="Jennifer Jenkins" userId="6e4687be-3b99-4f5e-a02e-6a0a0e1c82be" providerId="ADAL" clId="{4B5EAB24-5AD4-4CBD-9484-378587A8CAE3}" dt="2020-11-16T10:45:21.037" v="29" actId="20577"/>
        <pc:sldMkLst>
          <pc:docMk/>
          <pc:sldMk cId="3092146393" sldId="265"/>
        </pc:sldMkLst>
        <pc:spChg chg="mod">
          <ac:chgData name="Jennifer Jenkins" userId="6e4687be-3b99-4f5e-a02e-6a0a0e1c82be" providerId="ADAL" clId="{4B5EAB24-5AD4-4CBD-9484-378587A8CAE3}" dt="2020-11-16T10:45:21.037" v="29" actId="20577"/>
          <ac:spMkLst>
            <pc:docMk/>
            <pc:sldMk cId="3092146393" sldId="265"/>
            <ac:spMk id="2" creationId="{2097E36B-A270-4E87-85B7-74FD1E4F2013}"/>
          </ac:spMkLst>
        </pc:spChg>
        <pc:picChg chg="del">
          <ac:chgData name="Jennifer Jenkins" userId="6e4687be-3b99-4f5e-a02e-6a0a0e1c82be" providerId="ADAL" clId="{4B5EAB24-5AD4-4CBD-9484-378587A8CAE3}" dt="2020-11-16T10:45:18.066" v="28" actId="478"/>
          <ac:picMkLst>
            <pc:docMk/>
            <pc:sldMk cId="3092146393" sldId="265"/>
            <ac:picMk id="6146" creationId="{BF1C7C0A-8C97-43FB-85D3-5A62F976A933}"/>
          </ac:picMkLst>
        </pc:picChg>
      </pc:sldChg>
    </pc:docChg>
  </pc:docChgLst>
  <pc:docChgLst>
    <pc:chgData name="Jennifer Jenkins" userId="6e4687be-3b99-4f5e-a02e-6a0a0e1c82be" providerId="ADAL" clId="{6E96DCF1-21F3-45F5-850B-CE5AF4844FAC}"/>
    <pc:docChg chg="custSel modSld">
      <pc:chgData name="Jennifer Jenkins" userId="6e4687be-3b99-4f5e-a02e-6a0a0e1c82be" providerId="ADAL" clId="{6E96DCF1-21F3-45F5-850B-CE5AF4844FAC}" dt="2021-02-08T11:10:58.932" v="118" actId="20577"/>
      <pc:docMkLst>
        <pc:docMk/>
      </pc:docMkLst>
      <pc:sldChg chg="modSp">
        <pc:chgData name="Jennifer Jenkins" userId="6e4687be-3b99-4f5e-a02e-6a0a0e1c82be" providerId="ADAL" clId="{6E96DCF1-21F3-45F5-850B-CE5AF4844FAC}" dt="2021-02-08T11:10:58.932" v="118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6E96DCF1-21F3-45F5-850B-CE5AF4844FAC}" dt="2021-02-08T11:10:58.932" v="118" actId="20577"/>
          <ac:spMkLst>
            <pc:docMk/>
            <pc:sldMk cId="2545041578" sldId="261"/>
            <ac:spMk id="3" creationId="{9CAE6DE6-C845-4913-AE4C-E36501E6741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8FB3-2D36-441E-80A7-E60CC2D46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4020235"/>
            <a:ext cx="8991600" cy="1645920"/>
          </a:xfrm>
        </p:spPr>
        <p:txBody>
          <a:bodyPr/>
          <a:lstStyle/>
          <a:p>
            <a:r>
              <a:rPr lang="en-GB" dirty="0"/>
              <a:t>A Life of Service:</a:t>
            </a:r>
            <a:br>
              <a:rPr lang="en-GB" dirty="0"/>
            </a:br>
            <a:r>
              <a:rPr lang="en-GB" i="1" dirty="0"/>
              <a:t>Queen Esther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0718A4-137B-43A2-BBCB-EB83F70419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5826237"/>
            <a:ext cx="6801612" cy="1239894"/>
          </a:xfrm>
        </p:spPr>
        <p:txBody>
          <a:bodyPr/>
          <a:lstStyle/>
          <a:p>
            <a:r>
              <a:rPr lang="en-GB" dirty="0"/>
              <a:t>Collective Worship</a:t>
            </a:r>
          </a:p>
          <a:p>
            <a:r>
              <a:rPr lang="en-GB" dirty="0"/>
              <a:t>Spring Term 2021</a:t>
            </a:r>
          </a:p>
        </p:txBody>
      </p:sp>
      <p:pic>
        <p:nvPicPr>
          <p:cNvPr id="1032" name="Picture 8" descr="This is the sign you've been looking for neon signage">
            <a:extLst>
              <a:ext uri="{FF2B5EF4-FFF2-40B4-BE49-F238E27FC236}">
                <a16:creationId xmlns:a16="http://schemas.microsoft.com/office/drawing/2014/main" id="{0586A9BE-3C28-48AA-AD25-68847BCD38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2"/>
          <a:stretch/>
        </p:blipFill>
        <p:spPr bwMode="auto">
          <a:xfrm>
            <a:off x="3144544" y="346945"/>
            <a:ext cx="6203641" cy="391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AF2D4F-94AA-4634-B6FC-98C64EDAC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978" y="346945"/>
            <a:ext cx="2554445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126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ve, Cross, Hands, Fire, God, Trinity, Holy, Triune">
            <a:extLst>
              <a:ext uri="{FF2B5EF4-FFF2-40B4-BE49-F238E27FC236}">
                <a16:creationId xmlns:a16="http://schemas.microsoft.com/office/drawing/2014/main" id="{676C1FAF-C9E7-4205-A9A9-F036D434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3000" contrast="-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870918"/>
            <a:ext cx="7729728" cy="46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FCA750-55DA-431C-9022-DE6335FF8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09433"/>
            <a:ext cx="7729728" cy="1188720"/>
          </a:xfrm>
        </p:spPr>
        <p:txBody>
          <a:bodyPr>
            <a:normAutofit fontScale="90000"/>
          </a:bodyPr>
          <a:lstStyle/>
          <a:p>
            <a:br>
              <a:rPr lang="en-GB" sz="4000" dirty="0"/>
            </a:br>
            <a:r>
              <a:rPr lang="en-GB" sz="4000" b="1" dirty="0"/>
              <a:t>We gather together in the name of…</a:t>
            </a:r>
            <a:br>
              <a:rPr lang="en-GB" sz="40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6DE6-C845-4913-AE4C-E36501E67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God the Father, who protected His people, the Jews through one young woman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Jesus the Son, who was called to do a task for His Father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The Holy Spirit, who gives Christians courage when they need it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F897A-6C0E-4DA1-A5C9-D0B1A6764DB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54504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48698"/>
          </a:xfrm>
        </p:spPr>
        <p:txBody>
          <a:bodyPr>
            <a:normAutofit fontScale="90000"/>
          </a:bodyPr>
          <a:lstStyle/>
          <a:p>
            <a:r>
              <a:rPr lang="en-GB" dirty="0"/>
              <a:t>Queen Esther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0CCD26-0DB0-44E7-BFC6-43578607401D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  <p:pic>
        <p:nvPicPr>
          <p:cNvPr id="4098" name="Picture 2" descr="Free Biblical Crossword Puzzles">
            <a:extLst>
              <a:ext uri="{FF2B5EF4-FFF2-40B4-BE49-F238E27FC236}">
                <a16:creationId xmlns:a16="http://schemas.microsoft.com/office/drawing/2014/main" id="{6445C4E5-77E3-4DEC-AC91-361E34DA8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676" y="1875732"/>
            <a:ext cx="3184648" cy="468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255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 Such a Time As This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AD636D-3429-4210-A149-4F0D1EA62F44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  <p:pic>
        <p:nvPicPr>
          <p:cNvPr id="4" name="Picture 2" descr="Pin on The Walls of My Home &amp; Heart">
            <a:extLst>
              <a:ext uri="{FF2B5EF4-FFF2-40B4-BE49-F238E27FC236}">
                <a16:creationId xmlns:a16="http://schemas.microsoft.com/office/drawing/2014/main" id="{335F4A45-1DC5-4810-A5C9-B9675A1F9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943" y="2310043"/>
            <a:ext cx="5656093" cy="436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798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Needs Your Voice?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D2A772-3F55-4E10-BBD7-A4E4758D1ABB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Responding</a:t>
            </a:r>
          </a:p>
        </p:txBody>
      </p:sp>
      <p:pic>
        <p:nvPicPr>
          <p:cNvPr id="1026" name="Picture 2" descr="Random Acts of Kindness | Kindness Quote | Do your little bit of good where  you">
            <a:extLst>
              <a:ext uri="{FF2B5EF4-FFF2-40B4-BE49-F238E27FC236}">
                <a16:creationId xmlns:a16="http://schemas.microsoft.com/office/drawing/2014/main" id="{56068532-22E4-4667-92A5-919D7A482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55" y="2245311"/>
            <a:ext cx="4502089" cy="450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se study: Change management at Amnesty International - The Management  Centre">
            <a:extLst>
              <a:ext uri="{FF2B5EF4-FFF2-40B4-BE49-F238E27FC236}">
                <a16:creationId xmlns:a16="http://schemas.microsoft.com/office/drawing/2014/main" id="{0BC1EE92-21EB-4C66-B1E3-2900FCFFD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613" y="2245312"/>
            <a:ext cx="1617376" cy="161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oodbank Donations | University of Birmingham School">
            <a:extLst>
              <a:ext uri="{FF2B5EF4-FFF2-40B4-BE49-F238E27FC236}">
                <a16:creationId xmlns:a16="http://schemas.microsoft.com/office/drawing/2014/main" id="{98D94325-1CB0-4C08-999B-456AE40D2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309" y="3980320"/>
            <a:ext cx="2021680" cy="113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riers of Hope | Coventry City of Sanctuary">
            <a:extLst>
              <a:ext uri="{FF2B5EF4-FFF2-40B4-BE49-F238E27FC236}">
                <a16:creationId xmlns:a16="http://schemas.microsoft.com/office/drawing/2014/main" id="{48604EFD-DC0A-4896-8A9F-E29483371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613" y="5273336"/>
            <a:ext cx="1617376" cy="147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elp Refugees | Choose Love - Donate and Volunteer">
            <a:extLst>
              <a:ext uri="{FF2B5EF4-FFF2-40B4-BE49-F238E27FC236}">
                <a16:creationId xmlns:a16="http://schemas.microsoft.com/office/drawing/2014/main" id="{3B242C86-9D9A-4A2A-BA7A-776A2DCF1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829" y="2281538"/>
            <a:ext cx="2942070" cy="114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urrayfield Parish Church">
            <a:extLst>
              <a:ext uri="{FF2B5EF4-FFF2-40B4-BE49-F238E27FC236}">
                <a16:creationId xmlns:a16="http://schemas.microsoft.com/office/drawing/2014/main" id="{FB226CEB-C94B-4CD0-AC23-197CDFB8D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830" y="3480736"/>
            <a:ext cx="1701736" cy="148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oyal Society for the Prevention of Cruelty to Animals - Wikipedia">
            <a:extLst>
              <a:ext uri="{FF2B5EF4-FFF2-40B4-BE49-F238E27FC236}">
                <a16:creationId xmlns:a16="http://schemas.microsoft.com/office/drawing/2014/main" id="{6970B4B0-74D5-41A0-B0CB-58C3D2DA3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5815" y="5133446"/>
            <a:ext cx="1570607" cy="87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e Salvation Army - Wikipedia">
            <a:extLst>
              <a:ext uri="{FF2B5EF4-FFF2-40B4-BE49-F238E27FC236}">
                <a16:creationId xmlns:a16="http://schemas.microsoft.com/office/drawing/2014/main" id="{9EDADF2C-4F48-4362-80F9-834B36877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5" y="2098386"/>
            <a:ext cx="1561962" cy="184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inding Christian Charities that Speak to Your Heart - Humble Faith Family  Wellness">
            <a:extLst>
              <a:ext uri="{FF2B5EF4-FFF2-40B4-BE49-F238E27FC236}">
                <a16:creationId xmlns:a16="http://schemas.microsoft.com/office/drawing/2014/main" id="{1B663ECD-CF80-44BE-A37F-DEF5538C1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0841" y="3480736"/>
            <a:ext cx="1471474" cy="147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op Charities Defend Executives' £100,000 Salaries">
            <a:extLst>
              <a:ext uri="{FF2B5EF4-FFF2-40B4-BE49-F238E27FC236}">
                <a16:creationId xmlns:a16="http://schemas.microsoft.com/office/drawing/2014/main" id="{BBE9B77A-4012-4A5E-9B5F-9A5BD72FC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5193" y="5106433"/>
            <a:ext cx="2060030" cy="94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hristians Against Poverty NI | CommunityNI">
            <a:extLst>
              <a:ext uri="{FF2B5EF4-FFF2-40B4-BE49-F238E27FC236}">
                <a16:creationId xmlns:a16="http://schemas.microsoft.com/office/drawing/2014/main" id="{358B91A3-3C2A-4011-8338-333C3CBE9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25" y="5273336"/>
            <a:ext cx="1490522" cy="1490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Tearfund - A Christian charity passionate about ending poverty">
            <a:extLst>
              <a:ext uri="{FF2B5EF4-FFF2-40B4-BE49-F238E27FC236}">
                <a16:creationId xmlns:a16="http://schemas.microsoft.com/office/drawing/2014/main" id="{41598BC6-5462-4B57-ABBE-88FE28D40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337" y="6223644"/>
            <a:ext cx="1760523" cy="52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Global Care - Home | Facebook">
            <a:extLst>
              <a:ext uri="{FF2B5EF4-FFF2-40B4-BE49-F238E27FC236}">
                <a16:creationId xmlns:a16="http://schemas.microsoft.com/office/drawing/2014/main" id="{856893C0-7E06-4806-91C1-C60969A09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34" y="3980320"/>
            <a:ext cx="1137843" cy="113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Give homeless young people a future | Centrepoint">
            <a:extLst>
              <a:ext uri="{FF2B5EF4-FFF2-40B4-BE49-F238E27FC236}">
                <a16:creationId xmlns:a16="http://schemas.microsoft.com/office/drawing/2014/main" id="{728C958B-0174-487E-8858-E734B8749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3960" y="6209241"/>
            <a:ext cx="1760523" cy="53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146393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009800E09BBA40802188F61B2A0884" ma:contentTypeVersion="13" ma:contentTypeDescription="Create a new document." ma:contentTypeScope="" ma:versionID="f5ab48d768f62c2f190cfa66777a4457">
  <xsd:schema xmlns:xsd="http://www.w3.org/2001/XMLSchema" xmlns:xs="http://www.w3.org/2001/XMLSchema" xmlns:p="http://schemas.microsoft.com/office/2006/metadata/properties" xmlns:ns3="ddb7ca07-3dbd-46d0-b936-db03494340e3" xmlns:ns4="c3989300-b2f8-455d-8512-500988452310" targetNamespace="http://schemas.microsoft.com/office/2006/metadata/properties" ma:root="true" ma:fieldsID="d73746b4196e2e4a3c341b6fa3dbd03f" ns3:_="" ns4:_="">
    <xsd:import namespace="ddb7ca07-3dbd-46d0-b936-db03494340e3"/>
    <xsd:import namespace="c3989300-b2f8-455d-8512-50098845231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7ca07-3dbd-46d0-b936-db03494340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989300-b2f8-455d-8512-50098845231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F6E926-1377-4377-B561-919A57BF9EAA}">
  <ds:schemaRefs>
    <ds:schemaRef ds:uri="c3989300-b2f8-455d-8512-500988452310"/>
    <ds:schemaRef ds:uri="ddb7ca07-3dbd-46d0-b936-db03494340e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81ECAA2-268B-4853-9CF6-4109BAA81E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1EE3CB-A821-4DD1-9158-0FC63D5A9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b7ca07-3dbd-46d0-b936-db03494340e3"/>
    <ds:schemaRef ds:uri="c3989300-b2f8-455d-8512-5009884523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116</TotalTime>
  <Words>81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Gill Sans MT</vt:lpstr>
      <vt:lpstr>Wingdings</vt:lpstr>
      <vt:lpstr>Parcel</vt:lpstr>
      <vt:lpstr>A Life of Service: Queen Esther</vt:lpstr>
      <vt:lpstr> We gather together in the name of… </vt:lpstr>
      <vt:lpstr>Queen Esther</vt:lpstr>
      <vt:lpstr>For Such a Time As This</vt:lpstr>
      <vt:lpstr>Who Needs Your Voice?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Life of Service</dc:title>
  <dc:creator>Jennifer Jenkins</dc:creator>
  <cp:lastModifiedBy>Jennifer Jenkins</cp:lastModifiedBy>
  <cp:revision>9</cp:revision>
  <dcterms:created xsi:type="dcterms:W3CDTF">2020-11-10T16:13:44Z</dcterms:created>
  <dcterms:modified xsi:type="dcterms:W3CDTF">2021-02-08T11:14:51Z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0x01010058009800E09BBA40802188F61B2A0884</vt:lpwstr>
  </property>
</Properties>
</file>