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9"/>
  </p:notesMasterIdLst>
  <p:sldIdLst>
    <p:sldId id="266" r:id="rId6"/>
    <p:sldId id="267" r:id="rId7"/>
    <p:sldId id="259" r:id="rId8"/>
    <p:sldId id="261" r:id="rId9"/>
    <p:sldId id="268" r:id="rId10"/>
    <p:sldId id="272" r:id="rId11"/>
    <p:sldId id="263" r:id="rId12"/>
    <p:sldId id="275" r:id="rId13"/>
    <p:sldId id="276" r:id="rId14"/>
    <p:sldId id="277" r:id="rId15"/>
    <p:sldId id="265" r:id="rId16"/>
    <p:sldId id="278"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505" autoAdjust="0"/>
  </p:normalViewPr>
  <p:slideViewPr>
    <p:cSldViewPr snapToGrid="0">
      <p:cViewPr varScale="1">
        <p:scale>
          <a:sx n="41" d="100"/>
          <a:sy n="41" d="100"/>
        </p:scale>
        <p:origin x="1628"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sey Norris" userId="55935e03-b9d4-4cca-aa43-e9b4a96c2781" providerId="ADAL" clId="{EC3756A7-C59A-4D87-A5FF-E6A09CE34ED8}"/>
    <pc:docChg chg="custSel modSld">
      <pc:chgData name="Lynsey Norris" userId="55935e03-b9d4-4cca-aa43-e9b4a96c2781" providerId="ADAL" clId="{EC3756A7-C59A-4D87-A5FF-E6A09CE34ED8}" dt="2023-10-05T09:06:06.235" v="34" actId="14826"/>
      <pc:docMkLst>
        <pc:docMk/>
      </pc:docMkLst>
      <pc:sldChg chg="addSp delSp modSp">
        <pc:chgData name="Lynsey Norris" userId="55935e03-b9d4-4cca-aa43-e9b4a96c2781" providerId="ADAL" clId="{EC3756A7-C59A-4D87-A5FF-E6A09CE34ED8}" dt="2023-10-05T09:05:18.029" v="25" actId="14826"/>
        <pc:sldMkLst>
          <pc:docMk/>
          <pc:sldMk cId="943114583" sldId="259"/>
        </pc:sldMkLst>
        <pc:picChg chg="del">
          <ac:chgData name="Lynsey Norris" userId="55935e03-b9d4-4cca-aa43-e9b4a96c2781" providerId="ADAL" clId="{EC3756A7-C59A-4D87-A5FF-E6A09CE34ED8}" dt="2023-09-26T13:52:23.692" v="4" actId="478"/>
          <ac:picMkLst>
            <pc:docMk/>
            <pc:sldMk cId="943114583" sldId="259"/>
            <ac:picMk id="8" creationId="{BC7AF699-12CC-4D8E-A984-52956D5DED6F}"/>
          </ac:picMkLst>
        </pc:picChg>
        <pc:picChg chg="add mod">
          <ac:chgData name="Lynsey Norris" userId="55935e03-b9d4-4cca-aa43-e9b4a96c2781" providerId="ADAL" clId="{EC3756A7-C59A-4D87-A5FF-E6A09CE34ED8}" dt="2023-09-26T13:52:31.872" v="6" actId="1076"/>
          <ac:picMkLst>
            <pc:docMk/>
            <pc:sldMk cId="943114583" sldId="259"/>
            <ac:picMk id="9" creationId="{2D1AF3FF-7652-471B-BF85-D639B3D7C32E}"/>
          </ac:picMkLst>
        </pc:picChg>
        <pc:picChg chg="mod">
          <ac:chgData name="Lynsey Norris" userId="55935e03-b9d4-4cca-aa43-e9b4a96c2781" providerId="ADAL" clId="{EC3756A7-C59A-4D87-A5FF-E6A09CE34ED8}" dt="2023-10-05T09:05:18.029" v="25" actId="14826"/>
          <ac:picMkLst>
            <pc:docMk/>
            <pc:sldMk cId="943114583" sldId="259"/>
            <ac:picMk id="12" creationId="{A74AF368-8E65-40DD-8EBB-C5F4B8736DED}"/>
          </ac:picMkLst>
        </pc:picChg>
      </pc:sldChg>
      <pc:sldChg chg="delSp modSp">
        <pc:chgData name="Lynsey Norris" userId="55935e03-b9d4-4cca-aa43-e9b4a96c2781" providerId="ADAL" clId="{EC3756A7-C59A-4D87-A5FF-E6A09CE34ED8}" dt="2023-10-05T09:05:24.479" v="26" actId="14826"/>
        <pc:sldMkLst>
          <pc:docMk/>
          <pc:sldMk cId="3253986962" sldId="261"/>
        </pc:sldMkLst>
        <pc:picChg chg="del">
          <ac:chgData name="Lynsey Norris" userId="55935e03-b9d4-4cca-aa43-e9b4a96c2781" providerId="ADAL" clId="{EC3756A7-C59A-4D87-A5FF-E6A09CE34ED8}" dt="2023-09-26T13:52:35.021" v="7" actId="478"/>
          <ac:picMkLst>
            <pc:docMk/>
            <pc:sldMk cId="3253986962" sldId="261"/>
            <ac:picMk id="6" creationId="{D0AB718B-A1A9-49F5-ABE6-A76D71E186CA}"/>
          </ac:picMkLst>
        </pc:picChg>
        <pc:picChg chg="mod">
          <ac:chgData name="Lynsey Norris" userId="55935e03-b9d4-4cca-aa43-e9b4a96c2781" providerId="ADAL" clId="{EC3756A7-C59A-4D87-A5FF-E6A09CE34ED8}" dt="2023-10-05T09:05:24.479" v="26" actId="14826"/>
          <ac:picMkLst>
            <pc:docMk/>
            <pc:sldMk cId="3253986962" sldId="261"/>
            <ac:picMk id="12" creationId="{A74AF368-8E65-40DD-8EBB-C5F4B8736DED}"/>
          </ac:picMkLst>
        </pc:picChg>
      </pc:sldChg>
      <pc:sldChg chg="addSp delSp modSp">
        <pc:chgData name="Lynsey Norris" userId="55935e03-b9d4-4cca-aa43-e9b4a96c2781" providerId="ADAL" clId="{EC3756A7-C59A-4D87-A5FF-E6A09CE34ED8}" dt="2023-10-05T09:05:35.728" v="28" actId="14826"/>
        <pc:sldMkLst>
          <pc:docMk/>
          <pc:sldMk cId="1779607995" sldId="263"/>
        </pc:sldMkLst>
        <pc:picChg chg="del">
          <ac:chgData name="Lynsey Norris" userId="55935e03-b9d4-4cca-aa43-e9b4a96c2781" providerId="ADAL" clId="{EC3756A7-C59A-4D87-A5FF-E6A09CE34ED8}" dt="2023-09-26T13:52:48.414" v="9" actId="478"/>
          <ac:picMkLst>
            <pc:docMk/>
            <pc:sldMk cId="1779607995" sldId="263"/>
            <ac:picMk id="8" creationId="{48FA0717-1F89-49B0-9650-86F20AC5461A}"/>
          </ac:picMkLst>
        </pc:picChg>
        <pc:picChg chg="add del mod">
          <ac:chgData name="Lynsey Norris" userId="55935e03-b9d4-4cca-aa43-e9b4a96c2781" providerId="ADAL" clId="{EC3756A7-C59A-4D87-A5FF-E6A09CE34ED8}" dt="2023-09-26T13:53:04.477" v="15" actId="478"/>
          <ac:picMkLst>
            <pc:docMk/>
            <pc:sldMk cId="1779607995" sldId="263"/>
            <ac:picMk id="9" creationId="{2D1AF3FF-7652-471B-BF85-D639B3D7C32E}"/>
          </ac:picMkLst>
        </pc:picChg>
        <pc:picChg chg="mod">
          <ac:chgData name="Lynsey Norris" userId="55935e03-b9d4-4cca-aa43-e9b4a96c2781" providerId="ADAL" clId="{EC3756A7-C59A-4D87-A5FF-E6A09CE34ED8}" dt="2023-10-05T09:05:35.728" v="28" actId="14826"/>
          <ac:picMkLst>
            <pc:docMk/>
            <pc:sldMk cId="1779607995" sldId="263"/>
            <ac:picMk id="12" creationId="{A74AF368-8E65-40DD-8EBB-C5F4B8736DED}"/>
          </ac:picMkLst>
        </pc:picChg>
      </pc:sldChg>
      <pc:sldChg chg="delSp modSp">
        <pc:chgData name="Lynsey Norris" userId="55935e03-b9d4-4cca-aa43-e9b4a96c2781" providerId="ADAL" clId="{EC3756A7-C59A-4D87-A5FF-E6A09CE34ED8}" dt="2023-10-05T09:05:57.514" v="32" actId="14826"/>
        <pc:sldMkLst>
          <pc:docMk/>
          <pc:sldMk cId="2018095527" sldId="265"/>
        </pc:sldMkLst>
        <pc:picChg chg="del">
          <ac:chgData name="Lynsey Norris" userId="55935e03-b9d4-4cca-aa43-e9b4a96c2781" providerId="ADAL" clId="{EC3756A7-C59A-4D87-A5FF-E6A09CE34ED8}" dt="2023-09-26T13:53:15.952" v="18" actId="478"/>
          <ac:picMkLst>
            <pc:docMk/>
            <pc:sldMk cId="2018095527" sldId="265"/>
            <ac:picMk id="5" creationId="{D0ADEB24-9AB3-4775-AE1C-D78A3D1F8660}"/>
          </ac:picMkLst>
        </pc:picChg>
        <pc:picChg chg="mod">
          <ac:chgData name="Lynsey Norris" userId="55935e03-b9d4-4cca-aa43-e9b4a96c2781" providerId="ADAL" clId="{EC3756A7-C59A-4D87-A5FF-E6A09CE34ED8}" dt="2023-10-05T09:05:57.514" v="32" actId="14826"/>
          <ac:picMkLst>
            <pc:docMk/>
            <pc:sldMk cId="2018095527" sldId="265"/>
            <ac:picMk id="12" creationId="{A74AF368-8E65-40DD-8EBB-C5F4B8736DED}"/>
          </ac:picMkLst>
        </pc:picChg>
      </pc:sldChg>
      <pc:sldChg chg="addSp delSp modSp">
        <pc:chgData name="Lynsey Norris" userId="55935e03-b9d4-4cca-aa43-e9b4a96c2781" providerId="ADAL" clId="{EC3756A7-C59A-4D87-A5FF-E6A09CE34ED8}" dt="2023-10-05T09:05:00.531" v="23" actId="14826"/>
        <pc:sldMkLst>
          <pc:docMk/>
          <pc:sldMk cId="1447449875" sldId="266"/>
        </pc:sldMkLst>
        <pc:picChg chg="del">
          <ac:chgData name="Lynsey Norris" userId="55935e03-b9d4-4cca-aa43-e9b4a96c2781" providerId="ADAL" clId="{EC3756A7-C59A-4D87-A5FF-E6A09CE34ED8}" dt="2023-09-26T13:52:09.863" v="0" actId="478"/>
          <ac:picMkLst>
            <pc:docMk/>
            <pc:sldMk cId="1447449875" sldId="266"/>
            <ac:picMk id="4" creationId="{46D433AA-68B8-4DFA-B941-1E004D7FD9B3}"/>
          </ac:picMkLst>
        </pc:picChg>
        <pc:picChg chg="add mod">
          <ac:chgData name="Lynsey Norris" userId="55935e03-b9d4-4cca-aa43-e9b4a96c2781" providerId="ADAL" clId="{EC3756A7-C59A-4D87-A5FF-E6A09CE34ED8}" dt="2023-09-26T13:52:20.790" v="3" actId="1076"/>
          <ac:picMkLst>
            <pc:docMk/>
            <pc:sldMk cId="1447449875" sldId="266"/>
            <ac:picMk id="5" creationId="{2D1AF3FF-7652-471B-BF85-D639B3D7C32E}"/>
          </ac:picMkLst>
        </pc:picChg>
        <pc:picChg chg="mod">
          <ac:chgData name="Lynsey Norris" userId="55935e03-b9d4-4cca-aa43-e9b4a96c2781" providerId="ADAL" clId="{EC3756A7-C59A-4D87-A5FF-E6A09CE34ED8}" dt="2023-10-05T09:05:00.531" v="23" actId="14826"/>
          <ac:picMkLst>
            <pc:docMk/>
            <pc:sldMk cId="1447449875" sldId="266"/>
            <ac:picMk id="12" creationId="{A74AF368-8E65-40DD-8EBB-C5F4B8736DED}"/>
          </ac:picMkLst>
        </pc:picChg>
      </pc:sldChg>
      <pc:sldChg chg="delSp modSp">
        <pc:chgData name="Lynsey Norris" userId="55935e03-b9d4-4cca-aa43-e9b4a96c2781" providerId="ADAL" clId="{EC3756A7-C59A-4D87-A5FF-E6A09CE34ED8}" dt="2023-10-05T09:05:10.826" v="24" actId="14826"/>
        <pc:sldMkLst>
          <pc:docMk/>
          <pc:sldMk cId="824237957" sldId="267"/>
        </pc:sldMkLst>
        <pc:picChg chg="del">
          <ac:chgData name="Lynsey Norris" userId="55935e03-b9d4-4cca-aa43-e9b4a96c2781" providerId="ADAL" clId="{EC3756A7-C59A-4D87-A5FF-E6A09CE34ED8}" dt="2023-09-26T13:52:12.381" v="1" actId="478"/>
          <ac:picMkLst>
            <pc:docMk/>
            <pc:sldMk cId="824237957" sldId="267"/>
            <ac:picMk id="5" creationId="{FAF137C0-34B3-4230-A9F2-6526E3A37AB8}"/>
          </ac:picMkLst>
        </pc:picChg>
        <pc:picChg chg="mod">
          <ac:chgData name="Lynsey Norris" userId="55935e03-b9d4-4cca-aa43-e9b4a96c2781" providerId="ADAL" clId="{EC3756A7-C59A-4D87-A5FF-E6A09CE34ED8}" dt="2023-10-05T09:05:10.826" v="24" actId="14826"/>
          <ac:picMkLst>
            <pc:docMk/>
            <pc:sldMk cId="824237957" sldId="267"/>
            <ac:picMk id="12" creationId="{A74AF368-8E65-40DD-8EBB-C5F4B8736DED}"/>
          </ac:picMkLst>
        </pc:picChg>
      </pc:sldChg>
      <pc:sldChg chg="delSp modSp">
        <pc:chgData name="Lynsey Norris" userId="55935e03-b9d4-4cca-aa43-e9b4a96c2781" providerId="ADAL" clId="{EC3756A7-C59A-4D87-A5FF-E6A09CE34ED8}" dt="2023-10-05T09:05:29.542" v="27" actId="14826"/>
        <pc:sldMkLst>
          <pc:docMk/>
          <pc:sldMk cId="2759061312" sldId="268"/>
        </pc:sldMkLst>
        <pc:picChg chg="del">
          <ac:chgData name="Lynsey Norris" userId="55935e03-b9d4-4cca-aa43-e9b4a96c2781" providerId="ADAL" clId="{EC3756A7-C59A-4D87-A5FF-E6A09CE34ED8}" dt="2023-09-26T13:52:41.303" v="8" actId="478"/>
          <ac:picMkLst>
            <pc:docMk/>
            <pc:sldMk cId="2759061312" sldId="268"/>
            <ac:picMk id="4" creationId="{2356151F-EDC2-4DFB-88B7-732C43D62280}"/>
          </ac:picMkLst>
        </pc:picChg>
        <pc:picChg chg="mod">
          <ac:chgData name="Lynsey Norris" userId="55935e03-b9d4-4cca-aa43-e9b4a96c2781" providerId="ADAL" clId="{EC3756A7-C59A-4D87-A5FF-E6A09CE34ED8}" dt="2023-10-05T09:05:29.542" v="27" actId="14826"/>
          <ac:picMkLst>
            <pc:docMk/>
            <pc:sldMk cId="2759061312" sldId="268"/>
            <ac:picMk id="12" creationId="{A74AF368-8E65-40DD-8EBB-C5F4B8736DED}"/>
          </ac:picMkLst>
        </pc:picChg>
      </pc:sldChg>
      <pc:sldChg chg="addSp delSp modSp">
        <pc:chgData name="Lynsey Norris" userId="55935e03-b9d4-4cca-aa43-e9b4a96c2781" providerId="ADAL" clId="{EC3756A7-C59A-4D87-A5FF-E6A09CE34ED8}" dt="2023-10-05T09:06:06.235" v="34" actId="14826"/>
        <pc:sldMkLst>
          <pc:docMk/>
          <pc:sldMk cId="2132585289" sldId="270"/>
        </pc:sldMkLst>
        <pc:picChg chg="mod">
          <ac:chgData name="Lynsey Norris" userId="55935e03-b9d4-4cca-aa43-e9b4a96c2781" providerId="ADAL" clId="{EC3756A7-C59A-4D87-A5FF-E6A09CE34ED8}" dt="2023-10-05T09:06:06.235" v="34" actId="14826"/>
          <ac:picMkLst>
            <pc:docMk/>
            <pc:sldMk cId="2132585289" sldId="270"/>
            <ac:picMk id="4" creationId="{A628F34E-5D67-4C2A-8EF9-A6586136BF12}"/>
          </ac:picMkLst>
        </pc:picChg>
        <pc:picChg chg="del">
          <ac:chgData name="Lynsey Norris" userId="55935e03-b9d4-4cca-aa43-e9b4a96c2781" providerId="ADAL" clId="{EC3756A7-C59A-4D87-A5FF-E6A09CE34ED8}" dt="2023-09-26T13:53:23.319" v="20" actId="478"/>
          <ac:picMkLst>
            <pc:docMk/>
            <pc:sldMk cId="2132585289" sldId="270"/>
            <ac:picMk id="5" creationId="{65CE8DDB-32A1-4D0F-AD8F-02D893B28677}"/>
          </ac:picMkLst>
        </pc:picChg>
        <pc:picChg chg="add mod">
          <ac:chgData name="Lynsey Norris" userId="55935e03-b9d4-4cca-aa43-e9b4a96c2781" providerId="ADAL" clId="{EC3756A7-C59A-4D87-A5FF-E6A09CE34ED8}" dt="2023-09-26T13:53:28.900" v="22" actId="1076"/>
          <ac:picMkLst>
            <pc:docMk/>
            <pc:sldMk cId="2132585289" sldId="270"/>
            <ac:picMk id="6" creationId="{2D1AF3FF-7652-471B-BF85-D639B3D7C32E}"/>
          </ac:picMkLst>
        </pc:picChg>
      </pc:sldChg>
      <pc:sldChg chg="addSp delSp modSp">
        <pc:chgData name="Lynsey Norris" userId="55935e03-b9d4-4cca-aa43-e9b4a96c2781" providerId="ADAL" clId="{EC3756A7-C59A-4D87-A5FF-E6A09CE34ED8}" dt="2023-10-05T09:05:40.275" v="29" actId="14826"/>
        <pc:sldMkLst>
          <pc:docMk/>
          <pc:sldMk cId="3932252113" sldId="275"/>
        </pc:sldMkLst>
        <pc:picChg chg="del">
          <ac:chgData name="Lynsey Norris" userId="55935e03-b9d4-4cca-aa43-e9b4a96c2781" providerId="ADAL" clId="{EC3756A7-C59A-4D87-A5FF-E6A09CE34ED8}" dt="2023-09-26T13:52:56.979" v="12" actId="478"/>
          <ac:picMkLst>
            <pc:docMk/>
            <pc:sldMk cId="3932252113" sldId="275"/>
            <ac:picMk id="8" creationId="{48FA0717-1F89-49B0-9650-86F20AC5461A}"/>
          </ac:picMkLst>
        </pc:picChg>
        <pc:picChg chg="add del">
          <ac:chgData name="Lynsey Norris" userId="55935e03-b9d4-4cca-aa43-e9b4a96c2781" providerId="ADAL" clId="{EC3756A7-C59A-4D87-A5FF-E6A09CE34ED8}" dt="2023-09-26T13:52:59.992" v="14" actId="478"/>
          <ac:picMkLst>
            <pc:docMk/>
            <pc:sldMk cId="3932252113" sldId="275"/>
            <ac:picMk id="9" creationId="{2D1AF3FF-7652-471B-BF85-D639B3D7C32E}"/>
          </ac:picMkLst>
        </pc:picChg>
        <pc:picChg chg="mod">
          <ac:chgData name="Lynsey Norris" userId="55935e03-b9d4-4cca-aa43-e9b4a96c2781" providerId="ADAL" clId="{EC3756A7-C59A-4D87-A5FF-E6A09CE34ED8}" dt="2023-10-05T09:05:40.275" v="29" actId="14826"/>
          <ac:picMkLst>
            <pc:docMk/>
            <pc:sldMk cId="3932252113" sldId="275"/>
            <ac:picMk id="12" creationId="{A74AF368-8E65-40DD-8EBB-C5F4B8736DED}"/>
          </ac:picMkLst>
        </pc:picChg>
      </pc:sldChg>
      <pc:sldChg chg="delSp modSp">
        <pc:chgData name="Lynsey Norris" userId="55935e03-b9d4-4cca-aa43-e9b4a96c2781" providerId="ADAL" clId="{EC3756A7-C59A-4D87-A5FF-E6A09CE34ED8}" dt="2023-10-05T09:05:45.135" v="30" actId="14826"/>
        <pc:sldMkLst>
          <pc:docMk/>
          <pc:sldMk cId="1299764341" sldId="276"/>
        </pc:sldMkLst>
        <pc:picChg chg="del">
          <ac:chgData name="Lynsey Norris" userId="55935e03-b9d4-4cca-aa43-e9b4a96c2781" providerId="ADAL" clId="{EC3756A7-C59A-4D87-A5FF-E6A09CE34ED8}" dt="2023-09-26T13:53:09.789" v="16" actId="478"/>
          <ac:picMkLst>
            <pc:docMk/>
            <pc:sldMk cId="1299764341" sldId="276"/>
            <ac:picMk id="8" creationId="{48FA0717-1F89-49B0-9650-86F20AC5461A}"/>
          </ac:picMkLst>
        </pc:picChg>
        <pc:picChg chg="mod">
          <ac:chgData name="Lynsey Norris" userId="55935e03-b9d4-4cca-aa43-e9b4a96c2781" providerId="ADAL" clId="{EC3756A7-C59A-4D87-A5FF-E6A09CE34ED8}" dt="2023-10-05T09:05:45.135" v="30" actId="14826"/>
          <ac:picMkLst>
            <pc:docMk/>
            <pc:sldMk cId="1299764341" sldId="276"/>
            <ac:picMk id="12" creationId="{A74AF368-8E65-40DD-8EBB-C5F4B8736DED}"/>
          </ac:picMkLst>
        </pc:picChg>
      </pc:sldChg>
      <pc:sldChg chg="delSp modSp">
        <pc:chgData name="Lynsey Norris" userId="55935e03-b9d4-4cca-aa43-e9b4a96c2781" providerId="ADAL" clId="{EC3756A7-C59A-4D87-A5FF-E6A09CE34ED8}" dt="2023-10-05T09:05:50.309" v="31" actId="14826"/>
        <pc:sldMkLst>
          <pc:docMk/>
          <pc:sldMk cId="3886372432" sldId="277"/>
        </pc:sldMkLst>
        <pc:picChg chg="del">
          <ac:chgData name="Lynsey Norris" userId="55935e03-b9d4-4cca-aa43-e9b4a96c2781" providerId="ADAL" clId="{EC3756A7-C59A-4D87-A5FF-E6A09CE34ED8}" dt="2023-09-26T13:53:13.314" v="17" actId="478"/>
          <ac:picMkLst>
            <pc:docMk/>
            <pc:sldMk cId="3886372432" sldId="277"/>
            <ac:picMk id="8" creationId="{48FA0717-1F89-49B0-9650-86F20AC5461A}"/>
          </ac:picMkLst>
        </pc:picChg>
        <pc:picChg chg="mod">
          <ac:chgData name="Lynsey Norris" userId="55935e03-b9d4-4cca-aa43-e9b4a96c2781" providerId="ADAL" clId="{EC3756A7-C59A-4D87-A5FF-E6A09CE34ED8}" dt="2023-10-05T09:05:50.309" v="31" actId="14826"/>
          <ac:picMkLst>
            <pc:docMk/>
            <pc:sldMk cId="3886372432" sldId="277"/>
            <ac:picMk id="12" creationId="{A74AF368-8E65-40DD-8EBB-C5F4B8736DED}"/>
          </ac:picMkLst>
        </pc:picChg>
      </pc:sldChg>
      <pc:sldChg chg="delSp modSp">
        <pc:chgData name="Lynsey Norris" userId="55935e03-b9d4-4cca-aa43-e9b4a96c2781" providerId="ADAL" clId="{EC3756A7-C59A-4D87-A5FF-E6A09CE34ED8}" dt="2023-10-05T09:06:01.984" v="33" actId="14826"/>
        <pc:sldMkLst>
          <pc:docMk/>
          <pc:sldMk cId="3131561195" sldId="278"/>
        </pc:sldMkLst>
        <pc:picChg chg="del">
          <ac:chgData name="Lynsey Norris" userId="55935e03-b9d4-4cca-aa43-e9b4a96c2781" providerId="ADAL" clId="{EC3756A7-C59A-4D87-A5FF-E6A09CE34ED8}" dt="2023-09-26T13:53:19.484" v="19" actId="478"/>
          <ac:picMkLst>
            <pc:docMk/>
            <pc:sldMk cId="3131561195" sldId="278"/>
            <ac:picMk id="5" creationId="{D0ADEB24-9AB3-4775-AE1C-D78A3D1F8660}"/>
          </ac:picMkLst>
        </pc:picChg>
        <pc:picChg chg="mod">
          <ac:chgData name="Lynsey Norris" userId="55935e03-b9d4-4cca-aa43-e9b4a96c2781" providerId="ADAL" clId="{EC3756A7-C59A-4D87-A5FF-E6A09CE34ED8}" dt="2023-10-05T09:06:01.984" v="33" actId="14826"/>
          <ac:picMkLst>
            <pc:docMk/>
            <pc:sldMk cId="3131561195" sldId="278"/>
            <ac:picMk id="12" creationId="{A74AF368-8E65-40DD-8EBB-C5F4B8736DED}"/>
          </ac:picMkLst>
        </pc:picChg>
      </pc:sldChg>
    </pc:docChg>
  </pc:docChgLst>
  <pc:docChgLst>
    <pc:chgData name="Lynsey Norris" userId="55935e03-b9d4-4cca-aa43-e9b4a96c2781" providerId="ADAL" clId="{8C56DED3-CDE8-4554-8E73-D7834E57D301}"/>
    <pc:docChg chg="custSel modSld">
      <pc:chgData name="Lynsey Norris" userId="55935e03-b9d4-4cca-aa43-e9b4a96c2781" providerId="ADAL" clId="{8C56DED3-CDE8-4554-8E73-D7834E57D301}" dt="2023-09-07T09:40:15.382" v="6" actId="403"/>
      <pc:docMkLst>
        <pc:docMk/>
      </pc:docMkLst>
      <pc:sldChg chg="modSp">
        <pc:chgData name="Lynsey Norris" userId="55935e03-b9d4-4cca-aa43-e9b4a96c2781" providerId="ADAL" clId="{8C56DED3-CDE8-4554-8E73-D7834E57D301}" dt="2023-09-07T09:40:15.382" v="6" actId="403"/>
        <pc:sldMkLst>
          <pc:docMk/>
          <pc:sldMk cId="1447449875" sldId="266"/>
        </pc:sldMkLst>
        <pc:spChg chg="mod">
          <ac:chgData name="Lynsey Norris" userId="55935e03-b9d4-4cca-aa43-e9b4a96c2781" providerId="ADAL" clId="{8C56DED3-CDE8-4554-8E73-D7834E57D301}" dt="2023-09-07T09:40:15.382" v="6" actId="403"/>
          <ac:spMkLst>
            <pc:docMk/>
            <pc:sldMk cId="1447449875" sldId="266"/>
            <ac:spMk id="7" creationId="{CCCAFFE5-A407-42FB-9560-0EBBA7E8C7E6}"/>
          </ac:spMkLst>
        </pc:spChg>
      </pc:sldChg>
    </pc:docChg>
  </pc:docChgLst>
  <pc:docChgLst>
    <pc:chgData name="Tracy Smith" userId="S::tracy.smith@lincoln.anglican.org::868fdd4e-92a9-4ee2-b2f5-9c2c0f30a333" providerId="AD" clId="Web-{5A9B7CB8-95D7-49E6-87F4-BBFF6A81B76F}"/>
    <pc:docChg chg="modSld">
      <pc:chgData name="Tracy Smith" userId="S::tracy.smith@lincoln.anglican.org::868fdd4e-92a9-4ee2-b2f5-9c2c0f30a333" providerId="AD" clId="Web-{5A9B7CB8-95D7-49E6-87F4-BBFF6A81B76F}" dt="2023-09-22T14:29:42.326" v="6" actId="20577"/>
      <pc:docMkLst>
        <pc:docMk/>
      </pc:docMkLst>
      <pc:sldChg chg="modSp">
        <pc:chgData name="Tracy Smith" userId="S::tracy.smith@lincoln.anglican.org::868fdd4e-92a9-4ee2-b2f5-9c2c0f30a333" providerId="AD" clId="Web-{5A9B7CB8-95D7-49E6-87F4-BBFF6A81B76F}" dt="2023-09-22T14:29:42.326" v="6" actId="20577"/>
        <pc:sldMkLst>
          <pc:docMk/>
          <pc:sldMk cId="824237957" sldId="267"/>
        </pc:sldMkLst>
        <pc:spChg chg="mod">
          <ac:chgData name="Tracy Smith" userId="S::tracy.smith@lincoln.anglican.org::868fdd4e-92a9-4ee2-b2f5-9c2c0f30a333" providerId="AD" clId="Web-{5A9B7CB8-95D7-49E6-87F4-BBFF6A81B76F}" dt="2023-09-22T14:29:42.326" v="6" actId="20577"/>
          <ac:spMkLst>
            <pc:docMk/>
            <pc:sldMk cId="824237957" sldId="267"/>
            <ac:spMk id="7" creationId="{CCCAFFE5-A407-42FB-9560-0EBBA7E8C7E6}"/>
          </ac:spMkLst>
        </pc:spChg>
      </pc:sldChg>
    </pc:docChg>
  </pc:docChgLst>
  <pc:docChgLst>
    <pc:chgData name="Lynsey Norris" userId="55935e03-b9d4-4cca-aa43-e9b4a96c2781" providerId="ADAL" clId="{30CB1E96-2B71-4B3F-BA85-8D9168C78ABE}"/>
    <pc:docChg chg="undo custSel addSld delSld modSld sldOrd">
      <pc:chgData name="Lynsey Norris" userId="55935e03-b9d4-4cca-aa43-e9b4a96c2781" providerId="ADAL" clId="{30CB1E96-2B71-4B3F-BA85-8D9168C78ABE}" dt="2023-08-24T12:03:48.901" v="1232" actId="313"/>
      <pc:docMkLst>
        <pc:docMk/>
      </pc:docMkLst>
      <pc:sldChg chg="delSp modSp ord modNotesTx">
        <pc:chgData name="Lynsey Norris" userId="55935e03-b9d4-4cca-aa43-e9b4a96c2781" providerId="ADAL" clId="{30CB1E96-2B71-4B3F-BA85-8D9168C78ABE}" dt="2023-08-24T11:12:42.325" v="224" actId="114"/>
        <pc:sldMkLst>
          <pc:docMk/>
          <pc:sldMk cId="1779607995" sldId="263"/>
        </pc:sldMkLst>
        <pc:spChg chg="mod">
          <ac:chgData name="Lynsey Norris" userId="55935e03-b9d4-4cca-aa43-e9b4a96c2781" providerId="ADAL" clId="{30CB1E96-2B71-4B3F-BA85-8D9168C78ABE}" dt="2023-08-24T11:12:42.325" v="224" actId="114"/>
          <ac:spMkLst>
            <pc:docMk/>
            <pc:sldMk cId="1779607995" sldId="263"/>
            <ac:spMk id="4" creationId="{A2166028-9E12-46AC-AED3-C0382EE0C630}"/>
          </ac:spMkLst>
        </pc:spChg>
        <pc:picChg chg="del">
          <ac:chgData name="Lynsey Norris" userId="55935e03-b9d4-4cca-aa43-e9b4a96c2781" providerId="ADAL" clId="{30CB1E96-2B71-4B3F-BA85-8D9168C78ABE}" dt="2023-08-24T11:11:25.924" v="112" actId="478"/>
          <ac:picMkLst>
            <pc:docMk/>
            <pc:sldMk cId="1779607995" sldId="263"/>
            <ac:picMk id="3" creationId="{D0677F49-927E-4E4F-8E87-BE05940B4B7F}"/>
          </ac:picMkLst>
        </pc:picChg>
      </pc:sldChg>
      <pc:sldChg chg="addSp delSp modSp modNotesTx">
        <pc:chgData name="Lynsey Norris" userId="55935e03-b9d4-4cca-aa43-e9b4a96c2781" providerId="ADAL" clId="{30CB1E96-2B71-4B3F-BA85-8D9168C78ABE}" dt="2023-08-24T11:52:24.661" v="775" actId="207"/>
        <pc:sldMkLst>
          <pc:docMk/>
          <pc:sldMk cId="2018095527" sldId="265"/>
        </pc:sldMkLst>
        <pc:spChg chg="mod">
          <ac:chgData name="Lynsey Norris" userId="55935e03-b9d4-4cca-aa43-e9b4a96c2781" providerId="ADAL" clId="{30CB1E96-2B71-4B3F-BA85-8D9168C78ABE}" dt="2023-08-24T11:52:19.796" v="774" actId="207"/>
          <ac:spMkLst>
            <pc:docMk/>
            <pc:sldMk cId="2018095527" sldId="265"/>
            <ac:spMk id="2" creationId="{BA7E5BE0-4F2C-4060-A490-D9888153022F}"/>
          </ac:spMkLst>
        </pc:spChg>
        <pc:spChg chg="del mod">
          <ac:chgData name="Lynsey Norris" userId="55935e03-b9d4-4cca-aa43-e9b4a96c2781" providerId="ADAL" clId="{30CB1E96-2B71-4B3F-BA85-8D9168C78ABE}" dt="2023-08-24T11:49:01.322" v="695" actId="478"/>
          <ac:spMkLst>
            <pc:docMk/>
            <pc:sldMk cId="2018095527" sldId="265"/>
            <ac:spMk id="3" creationId="{69862A46-7349-419C-8CFC-7736A61C1D00}"/>
          </ac:spMkLst>
        </pc:spChg>
        <pc:spChg chg="add del mod">
          <ac:chgData name="Lynsey Norris" userId="55935e03-b9d4-4cca-aa43-e9b4a96c2781" providerId="ADAL" clId="{30CB1E96-2B71-4B3F-BA85-8D9168C78ABE}" dt="2023-08-24T11:49:59.806" v="708"/>
          <ac:spMkLst>
            <pc:docMk/>
            <pc:sldMk cId="2018095527" sldId="265"/>
            <ac:spMk id="6" creationId="{068763D7-E7DF-4676-95B7-BBB311B459F0}"/>
          </ac:spMkLst>
        </pc:spChg>
        <pc:spChg chg="del mod">
          <ac:chgData name="Lynsey Norris" userId="55935e03-b9d4-4cca-aa43-e9b4a96c2781" providerId="ADAL" clId="{30CB1E96-2B71-4B3F-BA85-8D9168C78ABE}" dt="2023-08-24T11:48:55.360" v="692" actId="478"/>
          <ac:spMkLst>
            <pc:docMk/>
            <pc:sldMk cId="2018095527" sldId="265"/>
            <ac:spMk id="7" creationId="{CCCAFFE5-A407-42FB-9560-0EBBA7E8C7E6}"/>
          </ac:spMkLst>
        </pc:spChg>
        <pc:spChg chg="add del">
          <ac:chgData name="Lynsey Norris" userId="55935e03-b9d4-4cca-aa43-e9b4a96c2781" providerId="ADAL" clId="{30CB1E96-2B71-4B3F-BA85-8D9168C78ABE}" dt="2023-08-24T11:49:31.013" v="699"/>
          <ac:spMkLst>
            <pc:docMk/>
            <pc:sldMk cId="2018095527" sldId="265"/>
            <ac:spMk id="9" creationId="{352110B4-D5B2-4EC9-9BA7-2B926B462980}"/>
          </ac:spMkLst>
        </pc:spChg>
        <pc:spChg chg="add del mod">
          <ac:chgData name="Lynsey Norris" userId="55935e03-b9d4-4cca-aa43-e9b4a96c2781" providerId="ADAL" clId="{30CB1E96-2B71-4B3F-BA85-8D9168C78ABE}" dt="2023-08-24T11:49:53.432" v="704"/>
          <ac:spMkLst>
            <pc:docMk/>
            <pc:sldMk cId="2018095527" sldId="265"/>
            <ac:spMk id="10" creationId="{013A9899-8894-4AAC-A539-AE538EC976E1}"/>
          </ac:spMkLst>
        </pc:spChg>
        <pc:spChg chg="add del mod">
          <ac:chgData name="Lynsey Norris" userId="55935e03-b9d4-4cca-aa43-e9b4a96c2781" providerId="ADAL" clId="{30CB1E96-2B71-4B3F-BA85-8D9168C78ABE}" dt="2023-08-24T11:50:17.680" v="720" actId="478"/>
          <ac:spMkLst>
            <pc:docMk/>
            <pc:sldMk cId="2018095527" sldId="265"/>
            <ac:spMk id="13" creationId="{49D98E61-DE83-4840-9BD7-6D1D966AC1D3}"/>
          </ac:spMkLst>
        </pc:spChg>
        <pc:graphicFrameChg chg="add del mod">
          <ac:chgData name="Lynsey Norris" userId="55935e03-b9d4-4cca-aa43-e9b4a96c2781" providerId="ADAL" clId="{30CB1E96-2B71-4B3F-BA85-8D9168C78ABE}" dt="2023-08-24T11:49:31.013" v="699"/>
          <ac:graphicFrameMkLst>
            <pc:docMk/>
            <pc:sldMk cId="2018095527" sldId="265"/>
            <ac:graphicFrameMk id="8" creationId="{F1A63BEB-E9CF-45EE-8ED6-F3C4BE80BA45}"/>
          </ac:graphicFrameMkLst>
        </pc:graphicFrameChg>
        <pc:graphicFrameChg chg="add mod modGraphic">
          <ac:chgData name="Lynsey Norris" userId="55935e03-b9d4-4cca-aa43-e9b4a96c2781" providerId="ADAL" clId="{30CB1E96-2B71-4B3F-BA85-8D9168C78ABE}" dt="2023-08-24T11:52:24.661" v="775" actId="207"/>
          <ac:graphicFrameMkLst>
            <pc:docMk/>
            <pc:sldMk cId="2018095527" sldId="265"/>
            <ac:graphicFrameMk id="11" creationId="{3729AB87-E044-4213-AE16-443EC34AAF0C}"/>
          </ac:graphicFrameMkLst>
        </pc:graphicFrameChg>
      </pc:sldChg>
      <pc:sldChg chg="modSp">
        <pc:chgData name="Lynsey Norris" userId="55935e03-b9d4-4cca-aa43-e9b4a96c2781" providerId="ADAL" clId="{30CB1E96-2B71-4B3F-BA85-8D9168C78ABE}" dt="2023-08-24T11:07:36.385" v="1"/>
        <pc:sldMkLst>
          <pc:docMk/>
          <pc:sldMk cId="2759061312" sldId="268"/>
        </pc:sldMkLst>
        <pc:spChg chg="mod">
          <ac:chgData name="Lynsey Norris" userId="55935e03-b9d4-4cca-aa43-e9b4a96c2781" providerId="ADAL" clId="{30CB1E96-2B71-4B3F-BA85-8D9168C78ABE}" dt="2023-08-24T11:07:36.385" v="1"/>
          <ac:spMkLst>
            <pc:docMk/>
            <pc:sldMk cId="2759061312" sldId="268"/>
            <ac:spMk id="5" creationId="{9DA0BC97-A3DD-4E26-9437-D3B0A2C699DA}"/>
          </ac:spMkLst>
        </pc:spChg>
      </pc:sldChg>
      <pc:sldChg chg="modSp">
        <pc:chgData name="Lynsey Norris" userId="55935e03-b9d4-4cca-aa43-e9b4a96c2781" providerId="ADAL" clId="{30CB1E96-2B71-4B3F-BA85-8D9168C78ABE}" dt="2023-08-24T11:52:04.919" v="771" actId="122"/>
        <pc:sldMkLst>
          <pc:docMk/>
          <pc:sldMk cId="2132585289" sldId="270"/>
        </pc:sldMkLst>
        <pc:spChg chg="mod">
          <ac:chgData name="Lynsey Norris" userId="55935e03-b9d4-4cca-aa43-e9b4a96c2781" providerId="ADAL" clId="{30CB1E96-2B71-4B3F-BA85-8D9168C78ABE}" dt="2023-08-24T11:52:04.919" v="771" actId="122"/>
          <ac:spMkLst>
            <pc:docMk/>
            <pc:sldMk cId="2132585289" sldId="270"/>
            <ac:spMk id="3" creationId="{6AFA3DB6-768D-4C72-871A-71216B652B19}"/>
          </ac:spMkLst>
        </pc:spChg>
      </pc:sldChg>
      <pc:sldChg chg="addSp delSp modSp modNotesTx">
        <pc:chgData name="Lynsey Norris" userId="55935e03-b9d4-4cca-aa43-e9b4a96c2781" providerId="ADAL" clId="{30CB1E96-2B71-4B3F-BA85-8D9168C78ABE}" dt="2023-08-24T11:10:24.306" v="109" actId="20577"/>
        <pc:sldMkLst>
          <pc:docMk/>
          <pc:sldMk cId="4205259807" sldId="272"/>
        </pc:sldMkLst>
        <pc:spChg chg="add del mod">
          <ac:chgData name="Lynsey Norris" userId="55935e03-b9d4-4cca-aa43-e9b4a96c2781" providerId="ADAL" clId="{30CB1E96-2B71-4B3F-BA85-8D9168C78ABE}" dt="2023-08-24T11:09:32.160" v="44"/>
          <ac:spMkLst>
            <pc:docMk/>
            <pc:sldMk cId="4205259807" sldId="272"/>
            <ac:spMk id="15" creationId="{C014743E-92CB-48CC-8022-708DE7A320E5}"/>
          </ac:spMkLst>
        </pc:spChg>
        <pc:picChg chg="del">
          <ac:chgData name="Lynsey Norris" userId="55935e03-b9d4-4cca-aa43-e9b4a96c2781" providerId="ADAL" clId="{30CB1E96-2B71-4B3F-BA85-8D9168C78ABE}" dt="2023-08-24T11:09:13.616" v="43" actId="478"/>
          <ac:picMkLst>
            <pc:docMk/>
            <pc:sldMk cId="4205259807" sldId="272"/>
            <ac:picMk id="13" creationId="{1A88F7C4-1461-442A-A68B-1384FA34472C}"/>
          </ac:picMkLst>
        </pc:picChg>
        <pc:picChg chg="add mod">
          <ac:chgData name="Lynsey Norris" userId="55935e03-b9d4-4cca-aa43-e9b4a96c2781" providerId="ADAL" clId="{30CB1E96-2B71-4B3F-BA85-8D9168C78ABE}" dt="2023-08-24T11:09:43.264" v="47" actId="1076"/>
          <ac:picMkLst>
            <pc:docMk/>
            <pc:sldMk cId="4205259807" sldId="272"/>
            <ac:picMk id="16" creationId="{FB998E4E-C49E-43DA-9CB4-49E6AC09F126}"/>
          </ac:picMkLst>
        </pc:picChg>
      </pc:sldChg>
      <pc:sldChg chg="addSp delSp modSp modNotesTx">
        <pc:chgData name="Lynsey Norris" userId="55935e03-b9d4-4cca-aa43-e9b4a96c2781" providerId="ADAL" clId="{30CB1E96-2B71-4B3F-BA85-8D9168C78ABE}" dt="2023-08-24T11:28:09.697" v="504" actId="1076"/>
        <pc:sldMkLst>
          <pc:docMk/>
          <pc:sldMk cId="3932252113" sldId="275"/>
        </pc:sldMkLst>
        <pc:spChg chg="mod">
          <ac:chgData name="Lynsey Norris" userId="55935e03-b9d4-4cca-aa43-e9b4a96c2781" providerId="ADAL" clId="{30CB1E96-2B71-4B3F-BA85-8D9168C78ABE}" dt="2023-08-24T11:27:55.097" v="482" actId="113"/>
          <ac:spMkLst>
            <pc:docMk/>
            <pc:sldMk cId="3932252113" sldId="275"/>
            <ac:spMk id="2" creationId="{BA7E5BE0-4F2C-4060-A490-D9888153022F}"/>
          </ac:spMkLst>
        </pc:spChg>
        <pc:spChg chg="del mod">
          <ac:chgData name="Lynsey Norris" userId="55935e03-b9d4-4cca-aa43-e9b4a96c2781" providerId="ADAL" clId="{30CB1E96-2B71-4B3F-BA85-8D9168C78ABE}" dt="2023-08-24T11:16:17.340" v="228"/>
          <ac:spMkLst>
            <pc:docMk/>
            <pc:sldMk cId="3932252113" sldId="275"/>
            <ac:spMk id="4" creationId="{A2166028-9E12-46AC-AED3-C0382EE0C630}"/>
          </ac:spMkLst>
        </pc:spChg>
        <pc:picChg chg="del">
          <ac:chgData name="Lynsey Norris" userId="55935e03-b9d4-4cca-aa43-e9b4a96c2781" providerId="ADAL" clId="{30CB1E96-2B71-4B3F-BA85-8D9168C78ABE}" dt="2023-08-24T11:16:18.329" v="229" actId="478"/>
          <ac:picMkLst>
            <pc:docMk/>
            <pc:sldMk cId="3932252113" sldId="275"/>
            <ac:picMk id="3" creationId="{F132181E-0798-4AC5-B41A-B277D4ACDE8C}"/>
          </ac:picMkLst>
        </pc:picChg>
        <pc:picChg chg="del">
          <ac:chgData name="Lynsey Norris" userId="55935e03-b9d4-4cca-aa43-e9b4a96c2781" providerId="ADAL" clId="{30CB1E96-2B71-4B3F-BA85-8D9168C78ABE}" dt="2023-08-24T11:16:17.339" v="226" actId="478"/>
          <ac:picMkLst>
            <pc:docMk/>
            <pc:sldMk cId="3932252113" sldId="275"/>
            <ac:picMk id="5" creationId="{689BE4A7-DFC0-40C9-8AEB-90351D9D8F84}"/>
          </ac:picMkLst>
        </pc:picChg>
        <pc:picChg chg="add mod">
          <ac:chgData name="Lynsey Norris" userId="55935e03-b9d4-4cca-aa43-e9b4a96c2781" providerId="ADAL" clId="{30CB1E96-2B71-4B3F-BA85-8D9168C78ABE}" dt="2023-08-24T11:28:09.697" v="504" actId="1076"/>
          <ac:picMkLst>
            <pc:docMk/>
            <pc:sldMk cId="3932252113" sldId="275"/>
            <ac:picMk id="6" creationId="{E0BF2CA4-69EA-410A-A622-1213EA728E99}"/>
          </ac:picMkLst>
        </pc:picChg>
      </pc:sldChg>
      <pc:sldChg chg="addSp delSp modSp add modNotesTx">
        <pc:chgData name="Lynsey Norris" userId="55935e03-b9d4-4cca-aa43-e9b4a96c2781" providerId="ADAL" clId="{30CB1E96-2B71-4B3F-BA85-8D9168C78ABE}" dt="2023-08-24T11:48:04.080" v="677" actId="313"/>
        <pc:sldMkLst>
          <pc:docMk/>
          <pc:sldMk cId="1299764341" sldId="276"/>
        </pc:sldMkLst>
        <pc:spChg chg="mod">
          <ac:chgData name="Lynsey Norris" userId="55935e03-b9d4-4cca-aa43-e9b4a96c2781" providerId="ADAL" clId="{30CB1E96-2B71-4B3F-BA85-8D9168C78ABE}" dt="2023-08-24T11:45:46.537" v="540" actId="113"/>
          <ac:spMkLst>
            <pc:docMk/>
            <pc:sldMk cId="1299764341" sldId="276"/>
            <ac:spMk id="2" creationId="{BA7E5BE0-4F2C-4060-A490-D9888153022F}"/>
          </ac:spMkLst>
        </pc:spChg>
        <pc:picChg chg="add mod">
          <ac:chgData name="Lynsey Norris" userId="55935e03-b9d4-4cca-aa43-e9b4a96c2781" providerId="ADAL" clId="{30CB1E96-2B71-4B3F-BA85-8D9168C78ABE}" dt="2023-08-24T11:45:55.814" v="542" actId="1076"/>
          <ac:picMkLst>
            <pc:docMk/>
            <pc:sldMk cId="1299764341" sldId="276"/>
            <ac:picMk id="3" creationId="{F7C0A892-83E4-49BA-90D8-C9B0095013CC}"/>
          </ac:picMkLst>
        </pc:picChg>
        <pc:picChg chg="del">
          <ac:chgData name="Lynsey Norris" userId="55935e03-b9d4-4cca-aa43-e9b4a96c2781" providerId="ADAL" clId="{30CB1E96-2B71-4B3F-BA85-8D9168C78ABE}" dt="2023-08-24T11:42:45.959" v="509" actId="478"/>
          <ac:picMkLst>
            <pc:docMk/>
            <pc:sldMk cId="1299764341" sldId="276"/>
            <ac:picMk id="6" creationId="{E0BF2CA4-69EA-410A-A622-1213EA728E99}"/>
          </ac:picMkLst>
        </pc:picChg>
      </pc:sldChg>
      <pc:sldChg chg="addSp delSp modSp add modNotesTx">
        <pc:chgData name="Lynsey Norris" userId="55935e03-b9d4-4cca-aa43-e9b4a96c2781" providerId="ADAL" clId="{30CB1E96-2B71-4B3F-BA85-8D9168C78ABE}" dt="2023-08-24T11:48:36.680" v="688" actId="6549"/>
        <pc:sldMkLst>
          <pc:docMk/>
          <pc:sldMk cId="3886372432" sldId="277"/>
        </pc:sldMkLst>
        <pc:spChg chg="mod">
          <ac:chgData name="Lynsey Norris" userId="55935e03-b9d4-4cca-aa43-e9b4a96c2781" providerId="ADAL" clId="{30CB1E96-2B71-4B3F-BA85-8D9168C78ABE}" dt="2023-08-24T11:47:34.971" v="590" actId="20577"/>
          <ac:spMkLst>
            <pc:docMk/>
            <pc:sldMk cId="3886372432" sldId="277"/>
            <ac:spMk id="2" creationId="{BA7E5BE0-4F2C-4060-A490-D9888153022F}"/>
          </ac:spMkLst>
        </pc:spChg>
        <pc:spChg chg="add mod">
          <ac:chgData name="Lynsey Norris" userId="55935e03-b9d4-4cca-aa43-e9b4a96c2781" providerId="ADAL" clId="{30CB1E96-2B71-4B3F-BA85-8D9168C78ABE}" dt="2023-08-24T11:47:37.505" v="591" actId="6549"/>
          <ac:spMkLst>
            <pc:docMk/>
            <pc:sldMk cId="3886372432" sldId="277"/>
            <ac:spMk id="4" creationId="{D595C0EE-2488-418D-B90A-E68EEF369DF2}"/>
          </ac:spMkLst>
        </pc:spChg>
        <pc:picChg chg="del">
          <ac:chgData name="Lynsey Norris" userId="55935e03-b9d4-4cca-aa43-e9b4a96c2781" providerId="ADAL" clId="{30CB1E96-2B71-4B3F-BA85-8D9168C78ABE}" dt="2023-08-24T11:46:57.452" v="546" actId="478"/>
          <ac:picMkLst>
            <pc:docMk/>
            <pc:sldMk cId="3886372432" sldId="277"/>
            <ac:picMk id="3" creationId="{F7C0A892-83E4-49BA-90D8-C9B0095013CC}"/>
          </ac:picMkLst>
        </pc:picChg>
        <pc:picChg chg="add mod">
          <ac:chgData name="Lynsey Norris" userId="55935e03-b9d4-4cca-aa43-e9b4a96c2781" providerId="ADAL" clId="{30CB1E96-2B71-4B3F-BA85-8D9168C78ABE}" dt="2023-08-24T11:48:24.775" v="680" actId="1076"/>
          <ac:picMkLst>
            <pc:docMk/>
            <pc:sldMk cId="3886372432" sldId="277"/>
            <ac:picMk id="5" creationId="{F8D2ABD2-F4EC-44B5-AF34-430495035F8E}"/>
          </ac:picMkLst>
        </pc:picChg>
      </pc:sldChg>
      <pc:sldChg chg="addSp delSp modSp add modNotesTx">
        <pc:chgData name="Lynsey Norris" userId="55935e03-b9d4-4cca-aa43-e9b4a96c2781" providerId="ADAL" clId="{30CB1E96-2B71-4B3F-BA85-8D9168C78ABE}" dt="2023-08-24T12:03:48.901" v="1232" actId="313"/>
        <pc:sldMkLst>
          <pc:docMk/>
          <pc:sldMk cId="3131561195" sldId="278"/>
        </pc:sldMkLst>
        <pc:spChg chg="mod">
          <ac:chgData name="Lynsey Norris" userId="55935e03-b9d4-4cca-aa43-e9b4a96c2781" providerId="ADAL" clId="{30CB1E96-2B71-4B3F-BA85-8D9168C78ABE}" dt="2023-08-24T12:00:12.734" v="788" actId="1076"/>
          <ac:spMkLst>
            <pc:docMk/>
            <pc:sldMk cId="3131561195" sldId="278"/>
            <ac:spMk id="2" creationId="{BA7E5BE0-4F2C-4060-A490-D9888153022F}"/>
          </ac:spMkLst>
        </pc:spChg>
        <pc:spChg chg="add mod">
          <ac:chgData name="Lynsey Norris" userId="55935e03-b9d4-4cca-aa43-e9b4a96c2781" providerId="ADAL" clId="{30CB1E96-2B71-4B3F-BA85-8D9168C78ABE}" dt="2023-08-24T12:03:48.901" v="1232" actId="313"/>
          <ac:spMkLst>
            <pc:docMk/>
            <pc:sldMk cId="3131561195" sldId="278"/>
            <ac:spMk id="6" creationId="{81F974FD-14BA-464D-A390-62DE5A16FB18}"/>
          </ac:spMkLst>
        </pc:spChg>
        <pc:graphicFrameChg chg="del mod modGraphic">
          <ac:chgData name="Lynsey Norris" userId="55935e03-b9d4-4cca-aa43-e9b4a96c2781" providerId="ADAL" clId="{30CB1E96-2B71-4B3F-BA85-8D9168C78ABE}" dt="2023-08-24T12:02:25.136" v="1013" actId="478"/>
          <ac:graphicFrameMkLst>
            <pc:docMk/>
            <pc:sldMk cId="3131561195" sldId="278"/>
            <ac:graphicFrameMk id="11" creationId="{3729AB87-E044-4213-AE16-443EC34AAF0C}"/>
          </ac:graphicFrameMkLst>
        </pc:graphicFrameChg>
        <pc:picChg chg="add mod modCrop">
          <ac:chgData name="Lynsey Norris" userId="55935e03-b9d4-4cca-aa43-e9b4a96c2781" providerId="ADAL" clId="{30CB1E96-2B71-4B3F-BA85-8D9168C78ABE}" dt="2023-08-24T12:00:01.181" v="783" actId="1076"/>
          <ac:picMkLst>
            <pc:docMk/>
            <pc:sldMk cId="3131561195" sldId="278"/>
            <ac:picMk id="3" creationId="{6B2D0D09-6EBC-4311-988D-CC5B78CBD41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AF506-BE84-4AF7-A984-30EA365AD3B9}" type="datetimeFigureOut">
              <a:rPr lang="en-GB" smtClean="0"/>
              <a:t>05/10/2023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8E3B5-E7E5-49A2-B89D-280B186BA89F}" type="slidenum">
              <a:rPr lang="en-GB" smtClean="0"/>
              <a:t>‹#›</a:t>
            </a:fld>
            <a:endParaRPr lang="en-GB"/>
          </a:p>
        </p:txBody>
      </p:sp>
    </p:spTree>
    <p:extLst>
      <p:ext uri="{BB962C8B-B14F-4D97-AF65-F5344CB8AC3E}">
        <p14:creationId xmlns:p14="http://schemas.microsoft.com/office/powerpoint/2010/main" val="3584928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equalityhumanrights.com/en/secondary-education-resources/useful-information/equality-case-studi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yxTGsxxX_fA"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www.youtube.com/watch?v=dk7llf2LkKc"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a:t>
            </a:fld>
            <a:endParaRPr lang="en-GB"/>
          </a:p>
        </p:txBody>
      </p:sp>
    </p:spTree>
    <p:extLst>
      <p:ext uri="{BB962C8B-B14F-4D97-AF65-F5344CB8AC3E}">
        <p14:creationId xmlns:p14="http://schemas.microsoft.com/office/powerpoint/2010/main" val="3934084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2</a:t>
            </a:fld>
            <a:endParaRPr lang="en-GB"/>
          </a:p>
        </p:txBody>
      </p:sp>
    </p:spTree>
    <p:extLst>
      <p:ext uri="{BB962C8B-B14F-4D97-AF65-F5344CB8AC3E}">
        <p14:creationId xmlns:p14="http://schemas.microsoft.com/office/powerpoint/2010/main" val="3111043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3</a:t>
            </a:fld>
            <a:endParaRPr lang="en-GB"/>
          </a:p>
        </p:txBody>
      </p:sp>
    </p:spTree>
    <p:extLst>
      <p:ext uri="{BB962C8B-B14F-4D97-AF65-F5344CB8AC3E}">
        <p14:creationId xmlns:p14="http://schemas.microsoft.com/office/powerpoint/2010/main" val="112671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4</a:t>
            </a:fld>
            <a:endParaRPr lang="en-GB"/>
          </a:p>
        </p:txBody>
      </p:sp>
    </p:spTree>
    <p:extLst>
      <p:ext uri="{BB962C8B-B14F-4D97-AF65-F5344CB8AC3E}">
        <p14:creationId xmlns:p14="http://schemas.microsoft.com/office/powerpoint/2010/main" val="235726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8E3B5-E7E5-49A2-B89D-280B186BA89F}" type="slidenum">
              <a:rPr lang="en-GB" smtClean="0"/>
              <a:t>5</a:t>
            </a:fld>
            <a:endParaRPr lang="en-GB"/>
          </a:p>
        </p:txBody>
      </p:sp>
    </p:spTree>
    <p:extLst>
      <p:ext uri="{BB962C8B-B14F-4D97-AF65-F5344CB8AC3E}">
        <p14:creationId xmlns:p14="http://schemas.microsoft.com/office/powerpoint/2010/main" val="4209781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What does this picture mean to your students?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Discuss the difference between the images  – draw out the idea that by how we notices and respond to situations means we can remove barriers so that everyone can have the same access to what they need for life to be fair. Can they think of examples when people don’t have a fair start compared to everyone else, or what barriers people have in life?  How can those barriers need to be removed?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e.g. disability, poverty, refugees, race, gender (At this point you can link it to the work you have done on protected characteristics)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6</a:t>
            </a:fld>
            <a:endParaRPr lang="en-GB"/>
          </a:p>
        </p:txBody>
      </p:sp>
    </p:spTree>
    <p:extLst>
      <p:ext uri="{BB962C8B-B14F-4D97-AF65-F5344CB8AC3E}">
        <p14:creationId xmlns:p14="http://schemas.microsoft.com/office/powerpoint/2010/main" val="3804723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Sometimes mercy is translated at kindness</a:t>
            </a:r>
          </a:p>
        </p:txBody>
      </p:sp>
      <p:sp>
        <p:nvSpPr>
          <p:cNvPr id="4" name="Slide Number Placeholder 3"/>
          <p:cNvSpPr>
            <a:spLocks noGrp="1"/>
          </p:cNvSpPr>
          <p:nvPr>
            <p:ph type="sldNum" sz="quarter" idx="5"/>
          </p:nvPr>
        </p:nvSpPr>
        <p:spPr/>
        <p:txBody>
          <a:bodyPr/>
          <a:lstStyle/>
          <a:p>
            <a:fld id="{D198E3B5-E7E5-49A2-B89D-280B186BA89F}" type="slidenum">
              <a:rPr lang="en-GB" smtClean="0"/>
              <a:t>7</a:t>
            </a:fld>
            <a:endParaRPr lang="en-GB"/>
          </a:p>
        </p:txBody>
      </p:sp>
    </p:spTree>
    <p:extLst>
      <p:ext uri="{BB962C8B-B14F-4D97-AF65-F5344CB8AC3E}">
        <p14:creationId xmlns:p14="http://schemas.microsoft.com/office/powerpoint/2010/main" val="843095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At this point any area of disadvantage can be chosen to look at. There are two examples on these slides, however please pick what is most suitable for your school context.  The following website has examples of discrimination in schools that could be used and adapted for discussion </a:t>
            </a:r>
            <a:r>
              <a:rPr lang="en-US" sz="1200" i="0" u="sng" kern="1200" dirty="0">
                <a:solidFill>
                  <a:schemeClr val="tx1"/>
                </a:solidFill>
                <a:effectLst/>
                <a:latin typeface="+mn-lt"/>
                <a:ea typeface="+mn-ea"/>
                <a:cs typeface="+mn-cs"/>
                <a:hlinkClick r:id="rId3"/>
              </a:rPr>
              <a:t>https://www.equalityhumanrights.com/en/secondary-education-resources/useful-information/equality-case-studies</a:t>
            </a:r>
            <a:r>
              <a:rPr lang="en-US" sz="1200" i="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Show some examples and ask, how do we act justly and love mercy</a:t>
            </a:r>
            <a:endParaRPr lang="en-GB"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8</a:t>
            </a:fld>
            <a:endParaRPr lang="en-GB"/>
          </a:p>
        </p:txBody>
      </p:sp>
    </p:spTree>
    <p:extLst>
      <p:ext uri="{BB962C8B-B14F-4D97-AF65-F5344CB8AC3E}">
        <p14:creationId xmlns:p14="http://schemas.microsoft.com/office/powerpoint/2010/main" val="1433595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What should have happened, how could the school have acted justly and loved mercy</a:t>
            </a:r>
            <a:endParaRPr lang="en-GB"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9</a:t>
            </a:fld>
            <a:endParaRPr lang="en-GB"/>
          </a:p>
        </p:txBody>
      </p:sp>
    </p:spTree>
    <p:extLst>
      <p:ext uri="{BB962C8B-B14F-4D97-AF65-F5344CB8AC3E}">
        <p14:creationId xmlns:p14="http://schemas.microsoft.com/office/powerpoint/2010/main" val="515811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tabLst>
                <a:tab pos="5511800" algn="l"/>
              </a:tabLst>
            </a:pPr>
            <a:r>
              <a:rPr lang="en-US" dirty="0">
                <a:latin typeface="Calibri" panose="020F0502020204030204" pitchFamily="34" charset="0"/>
                <a:ea typeface="Calibri" panose="020F0502020204030204" pitchFamily="34" charset="0"/>
                <a:cs typeface="Times New Roman" panose="02020603050405020304" pitchFamily="18" charset="0"/>
              </a:rPr>
              <a:t>Use this image to stimulate discussion – especially around inclusion and not separating people out into disabled and disabled.</a:t>
            </a:r>
            <a:endParaRPr lang="en-US" sz="1200" i="0" kern="1200" dirty="0">
              <a:solidFill>
                <a:schemeClr val="tx1"/>
              </a:solidFill>
              <a:effectLst/>
              <a:latin typeface="+mn-lt"/>
              <a:ea typeface="+mn-ea"/>
              <a:cs typeface="+mn-cs"/>
            </a:endParaRPr>
          </a:p>
          <a:p>
            <a:pPr>
              <a:lnSpc>
                <a:spcPct val="107000"/>
              </a:lnSpc>
              <a:spcAft>
                <a:spcPts val="800"/>
              </a:spcAft>
              <a:tabLst>
                <a:tab pos="5511800" algn="l"/>
              </a:tabLst>
            </a:pPr>
            <a:r>
              <a:rPr lang="en-US" sz="1200" i="0" kern="1200" dirty="0">
                <a:solidFill>
                  <a:schemeClr val="tx1"/>
                </a:solidFill>
                <a:effectLst/>
                <a:latin typeface="+mn-lt"/>
                <a:ea typeface="+mn-ea"/>
                <a:cs typeface="+mn-cs"/>
              </a:rPr>
              <a:t>Link to act justly and love mercy</a:t>
            </a:r>
            <a:endParaRPr lang="en-GB"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10</a:t>
            </a:fld>
            <a:endParaRPr lang="en-GB"/>
          </a:p>
        </p:txBody>
      </p:sp>
    </p:spTree>
    <p:extLst>
      <p:ext uri="{BB962C8B-B14F-4D97-AF65-F5344CB8AC3E}">
        <p14:creationId xmlns:p14="http://schemas.microsoft.com/office/powerpoint/2010/main" val="3523724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fld id="{D198E3B5-E7E5-49A2-B89D-280B186BA89F}" type="slidenum">
              <a:rPr lang="en-GB" smtClean="0"/>
              <a:t>11</a:t>
            </a:fld>
            <a:endParaRPr lang="en-GB"/>
          </a:p>
        </p:txBody>
      </p:sp>
    </p:spTree>
    <p:extLst>
      <p:ext uri="{BB962C8B-B14F-4D97-AF65-F5344CB8AC3E}">
        <p14:creationId xmlns:p14="http://schemas.microsoft.com/office/powerpoint/2010/main" val="1914619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Students to have some personal reflection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Perhaps play </a:t>
            </a:r>
            <a:r>
              <a:rPr lang="en-US" sz="1200" kern="1200" dirty="0">
                <a:solidFill>
                  <a:schemeClr val="tx1"/>
                </a:solidFill>
                <a:effectLst/>
                <a:latin typeface="+mn-lt"/>
                <a:ea typeface="+mn-ea"/>
                <a:cs typeface="+mn-cs"/>
              </a:rPr>
              <a:t>The Justice Song (Global Edition) </a:t>
            </a:r>
            <a:r>
              <a:rPr lang="en-US" sz="1200" u="sng" kern="1200" dirty="0">
                <a:solidFill>
                  <a:schemeClr val="tx1"/>
                </a:solidFill>
                <a:effectLst/>
                <a:latin typeface="+mn-lt"/>
                <a:ea typeface="+mn-ea"/>
                <a:cs typeface="+mn-cs"/>
                <a:hlinkClick r:id="rId3"/>
              </a:rPr>
              <a:t>https://www.youtube.com/watch?v=yxTGsxxX_fA</a:t>
            </a:r>
            <a:r>
              <a:rPr lang="en-US" sz="1200" kern="1200" dirty="0">
                <a:solidFill>
                  <a:schemeClr val="tx1"/>
                </a:solidFill>
                <a:effectLst/>
                <a:latin typeface="+mn-lt"/>
                <a:ea typeface="+mn-ea"/>
                <a:cs typeface="+mn-cs"/>
              </a:rPr>
              <a:t>  or Act Justly </a:t>
            </a:r>
            <a:r>
              <a:rPr lang="en-US" sz="1200" u="sng" kern="1200" dirty="0">
                <a:solidFill>
                  <a:schemeClr val="tx1"/>
                </a:solidFill>
                <a:effectLst/>
                <a:latin typeface="+mn-lt"/>
                <a:ea typeface="+mn-ea"/>
                <a:cs typeface="+mn-cs"/>
                <a:hlinkClick r:id="rId4"/>
              </a:rPr>
              <a:t>https://www.youtube.com/watch?v=dk7llf2LkKc</a:t>
            </a:r>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i="0" dirty="0"/>
          </a:p>
        </p:txBody>
      </p:sp>
      <p:sp>
        <p:nvSpPr>
          <p:cNvPr id="4" name="Slide Number Placeholder 3"/>
          <p:cNvSpPr>
            <a:spLocks noGrp="1"/>
          </p:cNvSpPr>
          <p:nvPr>
            <p:ph type="sldNum" sz="quarter" idx="5"/>
          </p:nvPr>
        </p:nvSpPr>
        <p:spPr/>
        <p:txBody>
          <a:bodyPr/>
          <a:lstStyle/>
          <a:p>
            <a:fld id="{D198E3B5-E7E5-49A2-B89D-280B186BA89F}" type="slidenum">
              <a:rPr lang="en-GB" smtClean="0"/>
              <a:t>12</a:t>
            </a:fld>
            <a:endParaRPr lang="en-GB"/>
          </a:p>
        </p:txBody>
      </p:sp>
    </p:spTree>
    <p:extLst>
      <p:ext uri="{BB962C8B-B14F-4D97-AF65-F5344CB8AC3E}">
        <p14:creationId xmlns:p14="http://schemas.microsoft.com/office/powerpoint/2010/main" val="1176892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8E3B5-E7E5-49A2-B89D-280B186BA89F}" type="slidenum">
              <a:rPr lang="en-GB" smtClean="0"/>
              <a:t>13</a:t>
            </a:fld>
            <a:endParaRPr lang="en-GB" dirty="0"/>
          </a:p>
        </p:txBody>
      </p:sp>
    </p:spTree>
    <p:extLst>
      <p:ext uri="{BB962C8B-B14F-4D97-AF65-F5344CB8AC3E}">
        <p14:creationId xmlns:p14="http://schemas.microsoft.com/office/powerpoint/2010/main" val="2953196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58155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244385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01458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35781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4593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12944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71806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23561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5060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65981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79126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286171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1727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861790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58645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2600167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748281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611012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9621845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19716808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39974682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dirty="0"/>
          </a:p>
        </p:txBody>
      </p:sp>
    </p:spTree>
    <p:extLst>
      <p:ext uri="{BB962C8B-B14F-4D97-AF65-F5344CB8AC3E}">
        <p14:creationId xmlns:p14="http://schemas.microsoft.com/office/powerpoint/2010/main" val="424477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a:p>
        </p:txBody>
      </p:sp>
    </p:spTree>
    <p:extLst>
      <p:ext uri="{BB962C8B-B14F-4D97-AF65-F5344CB8AC3E}">
        <p14:creationId xmlns:p14="http://schemas.microsoft.com/office/powerpoint/2010/main" val="52543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dirty="0"/>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dirty="0"/>
          </a:p>
        </p:txBody>
      </p:sp>
    </p:spTree>
    <p:extLst>
      <p:ext uri="{BB962C8B-B14F-4D97-AF65-F5344CB8AC3E}">
        <p14:creationId xmlns:p14="http://schemas.microsoft.com/office/powerpoint/2010/main" val="40308109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mailto:lynsey.norris@lincoln.anglican.org"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youtube.com/watch?v=dk7llf2LkKc" TargetMode="External"/><Relationship Id="rId4" Type="http://schemas.openxmlformats.org/officeDocument/2006/relationships/hyperlink" Target="https://www.youtube.com/watch?v=yxTGsxxX_fA"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cid:image002.jpg@01D9D443.4B94A37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PTk7a1s8vR8" TargetMode="External"/><Relationship Id="rId5" Type="http://schemas.openxmlformats.org/officeDocument/2006/relationships/image" Target="../media/image7.jpe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naahBrjsLIM" TargetMode="External"/><Relationship Id="rId5" Type="http://schemas.openxmlformats.org/officeDocument/2006/relationships/image" Target="../media/image8.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CCAFFE5-A407-42FB-9560-0EBBA7E8C7E6}"/>
              </a:ext>
            </a:extLst>
          </p:cNvPr>
          <p:cNvSpPr>
            <a:spLocks noGrp="1"/>
          </p:cNvSpPr>
          <p:nvPr>
            <p:ph idx="4294967295"/>
          </p:nvPr>
        </p:nvSpPr>
        <p:spPr>
          <a:xfrm>
            <a:off x="873000" y="624840"/>
            <a:ext cx="10607799" cy="5608320"/>
          </a:xfrm>
        </p:spPr>
        <p:txBody>
          <a:bodyPr>
            <a:normAutofit lnSpcReduction="10000"/>
          </a:bodyPr>
          <a:lstStyle/>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Lincoln Diocesan Board of Education Vision</a:t>
            </a:r>
          </a:p>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 Collective Worship 2023</a:t>
            </a:r>
            <a:endParaRPr lang="en-GB" sz="3600" dirty="0">
              <a:latin typeface="Calibri" panose="020F0502020204030204" pitchFamily="34" charset="0"/>
              <a:ea typeface="Calibri" panose="020F0502020204030204" pitchFamily="34" charset="0"/>
            </a:endParaRPr>
          </a:p>
          <a:p>
            <a:pPr marL="0" indent="0" algn="ctr">
              <a:spcAft>
                <a:spcPts val="0"/>
              </a:spcAft>
              <a:buNone/>
            </a:pPr>
            <a:r>
              <a:rPr lang="en-GB" sz="4100" b="1" dirty="0">
                <a:solidFill>
                  <a:srgbClr val="6F4584"/>
                </a:solidFill>
                <a:latin typeface="Calibri" panose="020F0502020204030204" pitchFamily="34" charset="0"/>
                <a:ea typeface="Calibri" panose="020F0502020204030204" pitchFamily="34" charset="0"/>
              </a:rPr>
              <a:t> </a:t>
            </a:r>
            <a:r>
              <a:rPr lang="en-GB" sz="2200" b="1" dirty="0">
                <a:solidFill>
                  <a:srgbClr val="6F4584"/>
                </a:solidFill>
                <a:latin typeface="Calibri" panose="020F0502020204030204" pitchFamily="34" charset="0"/>
                <a:ea typeface="Calibri" panose="020F0502020204030204" pitchFamily="34" charset="0"/>
              </a:rPr>
              <a:t>Secondary</a:t>
            </a:r>
            <a:endParaRPr lang="en-GB" sz="2200" dirty="0">
              <a:latin typeface="Calibri" panose="020F0502020204030204" pitchFamily="34" charset="0"/>
              <a:ea typeface="Calibri" panose="020F0502020204030204" pitchFamily="34" charset="0"/>
            </a:endParaRPr>
          </a:p>
          <a:p>
            <a:pPr marL="0" indent="0" algn="ctr">
              <a:spcAft>
                <a:spcPts val="0"/>
              </a:spcAft>
              <a:buNone/>
            </a:pPr>
            <a:r>
              <a:rPr lang="en-GB" sz="19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21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1700" dirty="0">
                <a:latin typeface="Calibri" panose="020F0502020204030204" pitchFamily="34" charset="0"/>
                <a:ea typeface="Calibri" panose="020F0502020204030204" pitchFamily="34" charset="0"/>
              </a:rPr>
              <a:t>‘Believing we are called into fellowship with God who seeks the flourishing of all, we aspire to strengthen our school communities with wisdom, knowledge and understanding. </a:t>
            </a:r>
          </a:p>
          <a:p>
            <a:pPr marL="0" indent="0" algn="ctr">
              <a:spcAft>
                <a:spcPts val="0"/>
              </a:spcAft>
              <a:buNone/>
            </a:pPr>
            <a:r>
              <a:rPr lang="en-GB" sz="1700" dirty="0">
                <a:latin typeface="Calibri" panose="020F0502020204030204" pitchFamily="34" charset="0"/>
                <a:ea typeface="Calibri" panose="020F0502020204030204" pitchFamily="34" charset="0"/>
              </a:rPr>
              <a:t> </a:t>
            </a:r>
          </a:p>
          <a:p>
            <a:pPr marL="0" indent="0" algn="ctr">
              <a:spcAft>
                <a:spcPts val="0"/>
              </a:spcAft>
              <a:buNone/>
            </a:pPr>
            <a:r>
              <a:rPr lang="en-GB" sz="1700" dirty="0">
                <a:latin typeface="Calibri" panose="020F0502020204030204" pitchFamily="34" charset="0"/>
                <a:ea typeface="Calibri" panose="020F0502020204030204" pitchFamily="34" charset="0"/>
              </a:rPr>
              <a:t> Through partnerships firmly rooted in Christian hope and in the love of God, we empower all in our Church school family to love one another with humility, justice and kindness.’</a:t>
            </a: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Called 		Aspirational	          Rooted	      Empowering</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 </a:t>
            </a:r>
            <a:endParaRPr lang="en-GB" sz="2400" dirty="0">
              <a:latin typeface="Calibri" panose="020F0502020204030204" pitchFamily="34" charset="0"/>
              <a:ea typeface="Calibri" panose="020F0502020204030204" pitchFamily="34" charset="0"/>
            </a:endParaRPr>
          </a:p>
          <a:p>
            <a:pPr marL="0" indent="0" algn="ctr">
              <a:spcAft>
                <a:spcPts val="0"/>
              </a:spcAft>
              <a:buNone/>
            </a:pPr>
            <a:r>
              <a:rPr lang="en-GB" sz="2400" b="1" dirty="0">
                <a:solidFill>
                  <a:srgbClr val="6F4584"/>
                </a:solidFill>
                <a:latin typeface="Calibri" panose="020F0502020204030204" pitchFamily="34" charset="0"/>
                <a:ea typeface="Calibri" panose="020F0502020204030204" pitchFamily="34" charset="0"/>
              </a:rPr>
              <a:t>C    A    R   E</a:t>
            </a:r>
            <a:endParaRPr lang="en-GB" sz="2400" dirty="0">
              <a:latin typeface="Calibri" panose="020F0502020204030204" pitchFamily="34" charset="0"/>
              <a:ea typeface="Calibri" panose="020F0502020204030204" pitchFamily="34" charset="0"/>
            </a:endParaRP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Graphic 2">
            <a:extLst>
              <a:ext uri="{FF2B5EF4-FFF2-40B4-BE49-F238E27FC236}">
                <a16:creationId xmlns:a16="http://schemas.microsoft.com/office/drawing/2014/main" id="{2D1AF3FF-7652-471B-BF85-D639B3D7C32E}"/>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231667" y="578612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4744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179055"/>
            <a:ext cx="10515600" cy="1131130"/>
          </a:xfrm>
        </p:spPr>
        <p:txBody>
          <a:bodyPr>
            <a:normAutofit/>
          </a:bodyPr>
          <a:lstStyle/>
          <a:p>
            <a:r>
              <a:rPr lang="en-GB" sz="3600" b="1" dirty="0">
                <a:solidFill>
                  <a:schemeClr val="accent2">
                    <a:lumMod val="50000"/>
                  </a:schemeClr>
                </a:solidFill>
                <a:latin typeface="+mn-lt"/>
              </a:rPr>
              <a:t>How to use this PowerPoint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023583"/>
            <a:ext cx="10515600" cy="5834418"/>
          </a:xfrm>
        </p:spPr>
        <p:txBody>
          <a:bodyPr vert="horz" lIns="91440" tIns="45720" rIns="91440" bIns="45720" rtlCol="0" anchor="t">
            <a:normAutofit fontScale="70000" lnSpcReduction="20000"/>
          </a:bodyPr>
          <a:lstStyle/>
          <a:p>
            <a:pPr marL="0" indent="0">
              <a:buNone/>
            </a:pPr>
            <a:r>
              <a:rPr lang="en-GB" dirty="0"/>
              <a:t>These Collective Worship Plans have been created to help school communities understand the LDBE Vision 2023.  It shows the theologically underpinning of the story of Moses as well as the other biblical verses linked with the different elements of the vision and C.A.R.E.</a:t>
            </a:r>
          </a:p>
          <a:p>
            <a:pPr marL="0" indent="0">
              <a:buNone/>
            </a:pPr>
            <a:r>
              <a:rPr lang="en-GB" dirty="0"/>
              <a:t>The theme of the worship and the biblical background should not be changed, however all the activities and resources can be adapted or changed to suit the needs of your school context, age of the young people and how you deliver your Collective Worship. </a:t>
            </a:r>
            <a:endParaRPr lang="en-GB" dirty="0">
              <a:cs typeface="Calibri"/>
            </a:endParaRPr>
          </a:p>
          <a:p>
            <a:pPr marL="0" indent="0">
              <a:buNone/>
            </a:pPr>
            <a:r>
              <a:rPr lang="en-GB" dirty="0"/>
              <a:t>Each worship has a mixture of the following sections:</a:t>
            </a:r>
          </a:p>
          <a:p>
            <a:r>
              <a:rPr lang="en-GB" dirty="0"/>
              <a:t>Preparations for the leader of the worship</a:t>
            </a:r>
          </a:p>
          <a:p>
            <a:r>
              <a:rPr lang="en-GB" dirty="0"/>
              <a:t>Quote to discuss</a:t>
            </a:r>
          </a:p>
          <a:p>
            <a:r>
              <a:rPr lang="en-GB" dirty="0"/>
              <a:t>Biblical teaching</a:t>
            </a:r>
          </a:p>
          <a:p>
            <a:r>
              <a:rPr lang="en-GB" dirty="0"/>
              <a:t>Activity/Information that links to the theme</a:t>
            </a:r>
          </a:p>
          <a:p>
            <a:r>
              <a:rPr lang="en-GB" dirty="0"/>
              <a:t>What now?  - how the theme can impact outside of the worship</a:t>
            </a:r>
          </a:p>
          <a:p>
            <a:r>
              <a:rPr lang="en-GB" dirty="0"/>
              <a:t>Prayer</a:t>
            </a:r>
          </a:p>
          <a:p>
            <a:pPr marL="0" indent="0">
              <a:buNone/>
            </a:pPr>
            <a:endParaRPr lang="en-GB" dirty="0"/>
          </a:p>
          <a:p>
            <a:pPr marL="0" indent="0">
              <a:buNone/>
            </a:pPr>
            <a:r>
              <a:rPr lang="en-GB" dirty="0"/>
              <a:t>Under many of the slides there are accompanying notes. Please print the documents with notes pages to use them.</a:t>
            </a:r>
            <a:endParaRPr lang="en-GB" dirty="0">
              <a:cs typeface="Calibri"/>
            </a:endParaRPr>
          </a:p>
          <a:p>
            <a:pPr marL="0" indent="0">
              <a:buNone/>
            </a:pPr>
            <a:r>
              <a:rPr lang="en-GB" dirty="0"/>
              <a:t>Each worship is not a set amount of time, you can structure it in a way that works for your school and spend as little or as long as you see fit, you can also add to it using other resources.  </a:t>
            </a:r>
          </a:p>
          <a:p>
            <a:pPr marL="0" indent="0" algn="ctr">
              <a:buNone/>
            </a:pPr>
            <a:r>
              <a:rPr lang="en-GB" dirty="0"/>
              <a:t>If you have any questions please contact </a:t>
            </a:r>
            <a:r>
              <a:rPr lang="en-GB" u="sng" dirty="0">
                <a:hlinkClick r:id="rId3"/>
              </a:rPr>
              <a:t>lynsey.norris@lincoln.anglican.org</a:t>
            </a:r>
            <a:endParaRPr lang="en-GB" dirty="0"/>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95104" y="115974"/>
            <a:ext cx="978156" cy="970690"/>
          </a:xfrm>
          <a:prstGeom prst="rect">
            <a:avLst/>
          </a:prstGeom>
        </p:spPr>
      </p:pic>
    </p:spTree>
    <p:extLst>
      <p:ext uri="{BB962C8B-B14F-4D97-AF65-F5344CB8AC3E}">
        <p14:creationId xmlns:p14="http://schemas.microsoft.com/office/powerpoint/2010/main" val="824237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Key Concept 3</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Picture 5">
            <a:extLst>
              <a:ext uri="{FF2B5EF4-FFF2-40B4-BE49-F238E27FC236}">
                <a16:creationId xmlns:a16="http://schemas.microsoft.com/office/drawing/2014/main" id="{0430E6B1-8D9D-481B-9F08-56549B8821FC}"/>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4118927" y="1690688"/>
            <a:ext cx="4139882" cy="4139882"/>
          </a:xfrm>
          <a:prstGeom prst="rect">
            <a:avLst/>
          </a:prstGeom>
          <a:noFill/>
          <a:ln>
            <a:noFill/>
          </a:ln>
        </p:spPr>
      </p:pic>
      <p:pic>
        <p:nvPicPr>
          <p:cNvPr id="9" name="Graphic 2">
            <a:extLst>
              <a:ext uri="{FF2B5EF4-FFF2-40B4-BE49-F238E27FC236}">
                <a16:creationId xmlns:a16="http://schemas.microsoft.com/office/drawing/2014/main" id="{2D1AF3FF-7652-471B-BF85-D639B3D7C32E}"/>
              </a:ext>
            </a:extLst>
          </p:cNvPr>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30467" t="35435" r="30534" b="37284"/>
          <a:stretch/>
        </p:blipFill>
        <p:spPr bwMode="auto">
          <a:xfrm>
            <a:off x="278162" y="5729923"/>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11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365125"/>
            <a:ext cx="10515600" cy="508635"/>
          </a:xfrm>
        </p:spPr>
        <p:txBody>
          <a:bodyPr>
            <a:normAutofit/>
          </a:bodyPr>
          <a:lstStyle/>
          <a:p>
            <a:r>
              <a:rPr lang="en-GB" sz="2400" b="1" dirty="0">
                <a:solidFill>
                  <a:schemeClr val="accent1">
                    <a:lumMod val="90000"/>
                    <a:lumOff val="10000"/>
                  </a:schemeClr>
                </a:solidFill>
                <a:latin typeface="+mn-lt"/>
              </a:rPr>
              <a:t>Before the Worship</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graphicFrame>
        <p:nvGraphicFramePr>
          <p:cNvPr id="4" name="Table 3">
            <a:extLst>
              <a:ext uri="{FF2B5EF4-FFF2-40B4-BE49-F238E27FC236}">
                <a16:creationId xmlns:a16="http://schemas.microsoft.com/office/drawing/2014/main" id="{166B125C-9B68-42C2-A89A-8D29921BD39C}"/>
              </a:ext>
            </a:extLst>
          </p:cNvPr>
          <p:cNvGraphicFramePr>
            <a:graphicFrameLocks noGrp="1"/>
          </p:cNvGraphicFramePr>
          <p:nvPr>
            <p:extLst>
              <p:ext uri="{D42A27DB-BD31-4B8C-83A1-F6EECF244321}">
                <p14:modId xmlns:p14="http://schemas.microsoft.com/office/powerpoint/2010/main" val="2169867813"/>
              </p:ext>
            </p:extLst>
          </p:nvPr>
        </p:nvGraphicFramePr>
        <p:xfrm>
          <a:off x="254759" y="984573"/>
          <a:ext cx="9976362" cy="5155946"/>
        </p:xfrm>
        <a:graphic>
          <a:graphicData uri="http://schemas.openxmlformats.org/drawingml/2006/table">
            <a:tbl>
              <a:tblPr firstRow="1" bandRow="1">
                <a:tableStyleId>{5940675A-B579-460E-94D1-54222C63F5DA}</a:tableStyleId>
              </a:tblPr>
              <a:tblGrid>
                <a:gridCol w="2375325">
                  <a:extLst>
                    <a:ext uri="{9D8B030D-6E8A-4147-A177-3AD203B41FA5}">
                      <a16:colId xmlns:a16="http://schemas.microsoft.com/office/drawing/2014/main" val="604210422"/>
                    </a:ext>
                  </a:extLst>
                </a:gridCol>
                <a:gridCol w="7601037">
                  <a:extLst>
                    <a:ext uri="{9D8B030D-6E8A-4147-A177-3AD203B41FA5}">
                      <a16:colId xmlns:a16="http://schemas.microsoft.com/office/drawing/2014/main" val="940939260"/>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Background Information </a:t>
                      </a:r>
                    </a:p>
                    <a:p>
                      <a:endParaRPr lang="en-GB" dirty="0"/>
                    </a:p>
                  </a:txBody>
                  <a:tcPr/>
                </a:tc>
                <a:tc>
                  <a:txBody>
                    <a:bodyPr/>
                    <a:lstStyle/>
                    <a:p>
                      <a:r>
                        <a:rPr lang="en-GB" sz="1400" kern="1200" dirty="0">
                          <a:solidFill>
                            <a:schemeClr val="tx1"/>
                          </a:solidFill>
                          <a:effectLst/>
                          <a:latin typeface="+mn-lt"/>
                          <a:ea typeface="+mn-ea"/>
                          <a:cs typeface="+mn-cs"/>
                        </a:rPr>
                        <a:t>Moses was empowered by God to undertake this challenging task and be an agent of change.</a:t>
                      </a:r>
                    </a:p>
                  </a:txBody>
                  <a:tcPr/>
                </a:tc>
                <a:extLst>
                  <a:ext uri="{0D108BD9-81ED-4DB2-BD59-A6C34878D82A}">
                    <a16:rowId xmlns:a16="http://schemas.microsoft.com/office/drawing/2014/main" val="661390890"/>
                  </a:ext>
                </a:extLst>
              </a:tr>
              <a:tr h="12565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Biblical Teaching</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r>
                        <a:rPr lang="en-GB" sz="1400" kern="1200" dirty="0">
                          <a:solidFill>
                            <a:schemeClr val="tx1"/>
                          </a:solidFill>
                          <a:effectLst/>
                          <a:latin typeface="+mn-lt"/>
                          <a:ea typeface="+mn-ea"/>
                          <a:cs typeface="+mn-cs"/>
                        </a:rPr>
                        <a:t>Micah 6:8</a:t>
                      </a:r>
                    </a:p>
                    <a:p>
                      <a:r>
                        <a:rPr lang="en-GB" sz="1400" i="1" kern="1200" dirty="0">
                          <a:solidFill>
                            <a:schemeClr val="tx1"/>
                          </a:solidFill>
                          <a:effectLst/>
                          <a:latin typeface="+mn-lt"/>
                          <a:ea typeface="+mn-ea"/>
                          <a:cs typeface="+mn-cs"/>
                        </a:rPr>
                        <a:t>He has shown you, O mortal, what is good.</a:t>
                      </a:r>
                      <a:br>
                        <a:rPr lang="en-GB" sz="1400" i="1" kern="1200" dirty="0">
                          <a:solidFill>
                            <a:schemeClr val="tx1"/>
                          </a:solidFill>
                          <a:effectLst/>
                          <a:latin typeface="+mn-lt"/>
                          <a:ea typeface="+mn-ea"/>
                          <a:cs typeface="+mn-cs"/>
                        </a:rPr>
                      </a:br>
                      <a:r>
                        <a:rPr lang="en-GB" sz="1400" i="1" kern="1200" dirty="0">
                          <a:solidFill>
                            <a:schemeClr val="tx1"/>
                          </a:solidFill>
                          <a:effectLst/>
                          <a:latin typeface="+mn-lt"/>
                          <a:ea typeface="+mn-ea"/>
                          <a:cs typeface="+mn-cs"/>
                        </a:rPr>
                        <a:t>    And what does the </a:t>
                      </a:r>
                      <a:r>
                        <a:rPr lang="en-GB" sz="1400" i="1" kern="1200" cap="small" dirty="0">
                          <a:solidFill>
                            <a:schemeClr val="tx1"/>
                          </a:solidFill>
                          <a:effectLst/>
                          <a:latin typeface="+mn-lt"/>
                          <a:ea typeface="+mn-ea"/>
                          <a:cs typeface="+mn-cs"/>
                        </a:rPr>
                        <a:t>Lord</a:t>
                      </a:r>
                      <a:r>
                        <a:rPr lang="en-GB" sz="1400" i="1" kern="1200" dirty="0">
                          <a:solidFill>
                            <a:schemeClr val="tx1"/>
                          </a:solidFill>
                          <a:effectLst/>
                          <a:latin typeface="+mn-lt"/>
                          <a:ea typeface="+mn-ea"/>
                          <a:cs typeface="+mn-cs"/>
                        </a:rPr>
                        <a:t> require of you?</a:t>
                      </a:r>
                      <a:br>
                        <a:rPr lang="en-GB" sz="1400" i="1" kern="1200" dirty="0">
                          <a:solidFill>
                            <a:schemeClr val="tx1"/>
                          </a:solidFill>
                          <a:effectLst/>
                          <a:latin typeface="+mn-lt"/>
                          <a:ea typeface="+mn-ea"/>
                          <a:cs typeface="+mn-cs"/>
                        </a:rPr>
                      </a:br>
                      <a:r>
                        <a:rPr lang="en-GB" sz="1400" i="1" kern="1200" dirty="0">
                          <a:solidFill>
                            <a:schemeClr val="tx1"/>
                          </a:solidFill>
                          <a:effectLst/>
                          <a:latin typeface="+mn-lt"/>
                          <a:ea typeface="+mn-ea"/>
                          <a:cs typeface="+mn-cs"/>
                        </a:rPr>
                        <a:t>To act justly and to love mercy</a:t>
                      </a:r>
                      <a:br>
                        <a:rPr lang="en-GB" sz="1400" i="1" kern="1200" dirty="0">
                          <a:solidFill>
                            <a:schemeClr val="tx1"/>
                          </a:solidFill>
                          <a:effectLst/>
                          <a:latin typeface="+mn-lt"/>
                          <a:ea typeface="+mn-ea"/>
                          <a:cs typeface="+mn-cs"/>
                        </a:rPr>
                      </a:br>
                      <a:r>
                        <a:rPr lang="en-GB" sz="1400" i="1" kern="1200" dirty="0">
                          <a:solidFill>
                            <a:schemeClr val="tx1"/>
                          </a:solidFill>
                          <a:effectLst/>
                          <a:latin typeface="+mn-lt"/>
                          <a:ea typeface="+mn-ea"/>
                          <a:cs typeface="+mn-cs"/>
                        </a:rPr>
                        <a:t>    and to walk humbly with your God.</a:t>
                      </a:r>
                      <a:endParaRPr lang="en-GB" sz="1400" kern="1200" dirty="0">
                        <a:solidFill>
                          <a:schemeClr val="tx1"/>
                        </a:solidFill>
                        <a:effectLst/>
                        <a:latin typeface="+mn-lt"/>
                        <a:ea typeface="+mn-ea"/>
                        <a:cs typeface="+mn-cs"/>
                      </a:endParaRPr>
                    </a:p>
                    <a:p>
                      <a:r>
                        <a:rPr lang="en-GB" sz="1400" kern="1200" dirty="0">
                          <a:solidFill>
                            <a:schemeClr val="tx1"/>
                          </a:solidFill>
                          <a:effectLst/>
                          <a:latin typeface="+mn-lt"/>
                          <a:ea typeface="+mn-ea"/>
                          <a:cs typeface="+mn-cs"/>
                        </a:rPr>
                        <a:t>Micah 6:8 connects faith with actions, the care for those in need with a Christian’s walk with God.</a:t>
                      </a:r>
                    </a:p>
                    <a:p>
                      <a:r>
                        <a:rPr lang="en-GB" sz="1400" kern="1200" dirty="0">
                          <a:solidFill>
                            <a:schemeClr val="tx1"/>
                          </a:solidFill>
                          <a:effectLst/>
                          <a:latin typeface="+mn-lt"/>
                          <a:ea typeface="+mn-ea"/>
                          <a:cs typeface="+mn-cs"/>
                        </a:rPr>
                        <a:t>To “walk humbly with God” is the basis for loving mercy and doing justice</a:t>
                      </a:r>
                    </a:p>
                    <a:p>
                      <a:r>
                        <a:rPr lang="en-US" sz="1400" kern="1200" dirty="0">
                          <a:solidFill>
                            <a:schemeClr val="tx1"/>
                          </a:solidFill>
                          <a:effectLst/>
                          <a:latin typeface="+mn-lt"/>
                          <a:ea typeface="+mn-ea"/>
                          <a:cs typeface="+mn-cs"/>
                        </a:rPr>
                        <a:t>To “love mercy” can be translated as love kindness, </a:t>
                      </a:r>
                      <a:r>
                        <a:rPr lang="en-GB" sz="1400" kern="1200" dirty="0">
                          <a:solidFill>
                            <a:schemeClr val="tx1"/>
                          </a:solidFill>
                          <a:effectLst/>
                          <a:latin typeface="+mn-lt"/>
                          <a:ea typeface="+mn-ea"/>
                          <a:cs typeface="+mn-cs"/>
                        </a:rPr>
                        <a:t>God wants us to be drawn to mercy—having compassion for those in need.</a:t>
                      </a:r>
                    </a:p>
                    <a:p>
                      <a:r>
                        <a:rPr lang="en-US" sz="1400" kern="1200" dirty="0">
                          <a:solidFill>
                            <a:schemeClr val="tx1"/>
                          </a:solidFill>
                          <a:effectLst/>
                          <a:latin typeface="+mn-lt"/>
                          <a:ea typeface="+mn-ea"/>
                          <a:cs typeface="+mn-cs"/>
                        </a:rPr>
                        <a:t>Moses did this by obeying God and setting the Israelites free.</a:t>
                      </a:r>
                      <a:endParaRPr lang="en-GB" sz="1400" kern="1200" dirty="0">
                        <a:solidFill>
                          <a:schemeClr val="tx1"/>
                        </a:solidFill>
                        <a:effectLst/>
                        <a:latin typeface="+mn-lt"/>
                        <a:ea typeface="+mn-ea"/>
                        <a:cs typeface="+mn-cs"/>
                      </a:endParaRPr>
                    </a:p>
                    <a:p>
                      <a:r>
                        <a:rPr lang="en-US" sz="1400" kern="1200" dirty="0">
                          <a:solidFill>
                            <a:schemeClr val="tx1"/>
                          </a:solidFill>
                          <a:effectLst/>
                          <a:latin typeface="+mn-lt"/>
                          <a:ea typeface="+mn-ea"/>
                          <a:cs typeface="+mn-cs"/>
                        </a:rPr>
                        <a:t>We can do this with how we treat one another and how we can empower those around us </a:t>
                      </a:r>
                      <a:endParaRPr lang="en-GB" sz="1400" kern="1200" dirty="0">
                        <a:solidFill>
                          <a:schemeClr val="tx1"/>
                        </a:solidFill>
                        <a:effectLst/>
                        <a:latin typeface="+mn-lt"/>
                        <a:ea typeface="+mn-ea"/>
                        <a:cs typeface="+mn-cs"/>
                      </a:endParaRPr>
                    </a:p>
                    <a:p>
                      <a:pPr marL="0" indent="0" algn="l">
                        <a:lnSpc>
                          <a:spcPct val="107000"/>
                        </a:lnSpc>
                        <a:spcAft>
                          <a:spcPts val="800"/>
                        </a:spcAft>
                        <a:buNone/>
                        <a:tabLst>
                          <a:tab pos="787400" algn="l"/>
                        </a:tabLst>
                      </a:pPr>
                      <a:endParaRPr lang="en-GB" sz="1400" dirty="0"/>
                    </a:p>
                  </a:txBody>
                  <a:tcPr/>
                </a:tc>
                <a:extLst>
                  <a:ext uri="{0D108BD9-81ED-4DB2-BD59-A6C34878D82A}">
                    <a16:rowId xmlns:a16="http://schemas.microsoft.com/office/drawing/2014/main" val="2139256836"/>
                  </a:ext>
                </a:extLst>
              </a:tr>
              <a:tr h="1386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Background of the Concept and Personal Preparation </a:t>
                      </a:r>
                      <a:endParaRPr lang="en-GB" sz="18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a:tc>
                <a:tc>
                  <a:txBody>
                    <a:bodyPr/>
                    <a:lstStyle/>
                    <a:p>
                      <a:r>
                        <a:rPr lang="en-US" sz="1400" b="1" kern="1200" dirty="0">
                          <a:solidFill>
                            <a:schemeClr val="tx1"/>
                          </a:solidFill>
                          <a:effectLst/>
                          <a:latin typeface="+mn-lt"/>
                          <a:ea typeface="+mn-ea"/>
                          <a:cs typeface="+mn-cs"/>
                        </a:rPr>
                        <a:t>Quote:</a:t>
                      </a:r>
                      <a:r>
                        <a:rPr lang="en-US" sz="1400" kern="1200" dirty="0">
                          <a:solidFill>
                            <a:schemeClr val="tx1"/>
                          </a:solidFill>
                          <a:effectLst/>
                          <a:latin typeface="+mn-lt"/>
                          <a:ea typeface="+mn-ea"/>
                          <a:cs typeface="+mn-cs"/>
                        </a:rPr>
                        <a:t> “Start where you are. Use what you have. Do what you can.” Arthur Ashe </a:t>
                      </a:r>
                      <a:endParaRPr lang="en-GB" sz="1400" kern="1200" dirty="0">
                        <a:solidFill>
                          <a:schemeClr val="tx1"/>
                        </a:solidFill>
                        <a:effectLst/>
                        <a:latin typeface="+mn-lt"/>
                        <a:ea typeface="+mn-ea"/>
                        <a:cs typeface="+mn-cs"/>
                      </a:endParaRPr>
                    </a:p>
                    <a:p>
                      <a:r>
                        <a:rPr lang="en-US" sz="1400" b="1" kern="1200" dirty="0">
                          <a:solidFill>
                            <a:schemeClr val="tx1"/>
                          </a:solidFill>
                          <a:effectLst/>
                          <a:latin typeface="+mn-lt"/>
                          <a:ea typeface="+mn-ea"/>
                          <a:cs typeface="+mn-cs"/>
                        </a:rPr>
                        <a:t>Listen</a:t>
                      </a:r>
                      <a:r>
                        <a:rPr lang="en-US" sz="1400" kern="1200" dirty="0">
                          <a:solidFill>
                            <a:schemeClr val="tx1"/>
                          </a:solidFill>
                          <a:effectLst/>
                          <a:latin typeface="+mn-lt"/>
                          <a:ea typeface="+mn-ea"/>
                          <a:cs typeface="+mn-cs"/>
                        </a:rPr>
                        <a:t>: In preparation listen to The Justice Song (Global Edition) </a:t>
                      </a:r>
                      <a:r>
                        <a:rPr lang="en-US" sz="1400" u="sng" kern="1200" dirty="0">
                          <a:solidFill>
                            <a:schemeClr val="tx1"/>
                          </a:solidFill>
                          <a:effectLst/>
                          <a:latin typeface="+mn-lt"/>
                          <a:ea typeface="+mn-ea"/>
                          <a:cs typeface="+mn-cs"/>
                          <a:hlinkClick r:id="rId4"/>
                        </a:rPr>
                        <a:t>https://www.youtube.com/watch?v=yxTGsxxX_fA</a:t>
                      </a:r>
                      <a:r>
                        <a:rPr lang="en-US" sz="1400" kern="1200" dirty="0">
                          <a:solidFill>
                            <a:schemeClr val="tx1"/>
                          </a:solidFill>
                          <a:effectLst/>
                          <a:latin typeface="+mn-lt"/>
                          <a:ea typeface="+mn-ea"/>
                          <a:cs typeface="+mn-cs"/>
                        </a:rPr>
                        <a:t>  or Act Justly </a:t>
                      </a:r>
                      <a:r>
                        <a:rPr lang="en-US" sz="1400" u="sng" kern="1200" dirty="0">
                          <a:solidFill>
                            <a:schemeClr val="tx1"/>
                          </a:solidFill>
                          <a:effectLst/>
                          <a:latin typeface="+mn-lt"/>
                          <a:ea typeface="+mn-ea"/>
                          <a:cs typeface="+mn-cs"/>
                          <a:hlinkClick r:id="rId5"/>
                        </a:rPr>
                        <a:t>https://www.youtube.com/watch?v=dk7llf2LkKc</a:t>
                      </a:r>
                      <a:r>
                        <a:rPr lang="en-US" sz="1400" kern="1200" dirty="0">
                          <a:solidFill>
                            <a:schemeClr val="tx1"/>
                          </a:solidFill>
                          <a:effectLst/>
                          <a:latin typeface="+mn-lt"/>
                          <a:ea typeface="+mn-ea"/>
                          <a:cs typeface="+mn-cs"/>
                        </a:rPr>
                        <a:t> </a:t>
                      </a:r>
                      <a:endParaRPr lang="en-GB" sz="1400" kern="1200" dirty="0">
                        <a:solidFill>
                          <a:schemeClr val="tx1"/>
                        </a:solidFill>
                        <a:effectLst/>
                        <a:latin typeface="+mn-lt"/>
                        <a:ea typeface="+mn-ea"/>
                        <a:cs typeface="+mn-cs"/>
                      </a:endParaRPr>
                    </a:p>
                    <a:p>
                      <a:r>
                        <a:rPr lang="en-US" sz="1400" b="1" kern="1200" dirty="0">
                          <a:solidFill>
                            <a:schemeClr val="tx1"/>
                          </a:solidFill>
                          <a:effectLst/>
                          <a:latin typeface="+mn-lt"/>
                          <a:ea typeface="+mn-ea"/>
                          <a:cs typeface="+mn-cs"/>
                        </a:rPr>
                        <a:t>Discover:</a:t>
                      </a:r>
                      <a:r>
                        <a:rPr lang="en-US" sz="1400" kern="1200" dirty="0">
                          <a:solidFill>
                            <a:schemeClr val="tx1"/>
                          </a:solidFill>
                          <a:effectLst/>
                          <a:latin typeface="+mn-lt"/>
                          <a:ea typeface="+mn-ea"/>
                          <a:cs typeface="+mn-cs"/>
                        </a:rPr>
                        <a:t> What does it mean for you to empower someone? </a:t>
                      </a:r>
                      <a:endParaRPr lang="en-GB" sz="1400" kern="1200" dirty="0">
                        <a:solidFill>
                          <a:schemeClr val="tx1"/>
                        </a:solidFill>
                        <a:effectLst/>
                        <a:latin typeface="+mn-lt"/>
                        <a:ea typeface="+mn-ea"/>
                        <a:cs typeface="+mn-cs"/>
                      </a:endParaRPr>
                    </a:p>
                    <a:p>
                      <a:r>
                        <a:rPr lang="en-US" sz="1400" kern="1200" dirty="0">
                          <a:solidFill>
                            <a:schemeClr val="tx1"/>
                          </a:solidFill>
                          <a:effectLst/>
                          <a:latin typeface="+mn-lt"/>
                          <a:ea typeface="+mn-ea"/>
                          <a:cs typeface="+mn-cs"/>
                        </a:rPr>
                        <a:t>                  How do you live your life so that your belief system resonates with your actions?</a:t>
                      </a:r>
                      <a:endParaRPr lang="en-GB" sz="1400" kern="1200" dirty="0">
                        <a:solidFill>
                          <a:schemeClr val="tx1"/>
                        </a:solidFill>
                        <a:effectLst/>
                        <a:latin typeface="+mn-lt"/>
                        <a:ea typeface="+mn-ea"/>
                        <a:cs typeface="+mn-cs"/>
                      </a:endParaRPr>
                    </a:p>
                    <a:p>
                      <a:r>
                        <a:rPr lang="en-US" sz="1400" kern="1200" dirty="0">
                          <a:solidFill>
                            <a:schemeClr val="tx1"/>
                          </a:solidFill>
                          <a:effectLst/>
                          <a:latin typeface="+mn-lt"/>
                          <a:ea typeface="+mn-ea"/>
                          <a:cs typeface="+mn-cs"/>
                        </a:rPr>
                        <a:t>                  Do the answer to your previous two questions link with Micah 6:8 at all? </a:t>
                      </a:r>
                      <a:endParaRPr lang="en-GB" sz="1400" kern="1200" dirty="0">
                        <a:solidFill>
                          <a:schemeClr val="tx1"/>
                        </a:solidFill>
                        <a:effectLst/>
                        <a:latin typeface="+mn-lt"/>
                        <a:ea typeface="+mn-ea"/>
                        <a:cs typeface="+mn-cs"/>
                      </a:endParaRPr>
                    </a:p>
                  </a:txBody>
                  <a:tcPr/>
                </a:tc>
                <a:extLst>
                  <a:ext uri="{0D108BD9-81ED-4DB2-BD59-A6C34878D82A}">
                    <a16:rowId xmlns:a16="http://schemas.microsoft.com/office/drawing/2014/main" val="3396130060"/>
                  </a:ext>
                </a:extLst>
              </a:tr>
            </a:tbl>
          </a:graphicData>
        </a:graphic>
      </p:graphicFrame>
    </p:spTree>
    <p:extLst>
      <p:ext uri="{BB962C8B-B14F-4D97-AF65-F5344CB8AC3E}">
        <p14:creationId xmlns:p14="http://schemas.microsoft.com/office/powerpoint/2010/main" val="325398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2">
                    <a:lumMod val="50000"/>
                  </a:schemeClr>
                </a:solidFill>
                <a:latin typeface="+mn-lt"/>
              </a:rPr>
              <a:t>Quote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825625"/>
            <a:ext cx="5044126" cy="4351338"/>
          </a:xfrm>
        </p:spPr>
        <p:txBody>
          <a:bodyPr>
            <a:normAutofit/>
          </a:bodyPr>
          <a:lstStyle/>
          <a:p>
            <a:pPr marL="0" indent="0">
              <a:buNone/>
            </a:pPr>
            <a:r>
              <a:rPr lang="en-US" dirty="0"/>
              <a:t>“Start where you are. Use what you have. Do what you can.”</a:t>
            </a:r>
          </a:p>
          <a:p>
            <a:pPr marL="0" indent="0">
              <a:buNone/>
            </a:pPr>
            <a:r>
              <a:rPr lang="en-US" dirty="0"/>
              <a:t>Arthur Ashe </a:t>
            </a:r>
            <a:endParaRPr lang="en-GB" dirty="0"/>
          </a:p>
          <a:p>
            <a:pPr marL="0" indent="0">
              <a:buNone/>
            </a:pPr>
            <a:r>
              <a:rPr lang="en-US" sz="1800" dirty="0"/>
              <a:t>American Tennis Player</a:t>
            </a:r>
          </a:p>
          <a:p>
            <a:pPr marL="0" indent="0">
              <a:buNone/>
            </a:pPr>
            <a:r>
              <a:rPr lang="en-US" sz="1800" dirty="0"/>
              <a:t>Civil Rights Activist </a:t>
            </a:r>
            <a:endParaRPr lang="en-GB" sz="1800" dirty="0"/>
          </a:p>
          <a:p>
            <a:pPr marL="0" indent="0" fontAlgn="base">
              <a:buNone/>
            </a:pPr>
            <a:br>
              <a:rPr lang="en-US" dirty="0"/>
            </a:b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5" name="Rectangle: Rounded Corners 4">
            <a:extLst>
              <a:ext uri="{FF2B5EF4-FFF2-40B4-BE49-F238E27FC236}">
                <a16:creationId xmlns:a16="http://schemas.microsoft.com/office/drawing/2014/main" id="{9DA0BC97-A3DD-4E26-9437-D3B0A2C699DA}"/>
              </a:ext>
            </a:extLst>
          </p:cNvPr>
          <p:cNvSpPr/>
          <p:nvPr/>
        </p:nvSpPr>
        <p:spPr>
          <a:xfrm>
            <a:off x="7371761" y="2262433"/>
            <a:ext cx="4194928" cy="3619893"/>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800" dirty="0"/>
              <a:t>What does this quote mean? </a:t>
            </a:r>
          </a:p>
          <a:p>
            <a:pPr algn="ctr"/>
            <a:r>
              <a:rPr lang="en-GB" sz="2800" dirty="0"/>
              <a:t>Arthur was a Civil Rights Activist, why do you think this quote would be important to him in that role? </a:t>
            </a:r>
          </a:p>
        </p:txBody>
      </p:sp>
      <p:pic>
        <p:nvPicPr>
          <p:cNvPr id="1026" name="Picture 2" descr="Arthur Ashe | Civil Rights Activist, Grand Slam Champion | Britannica">
            <a:extLst>
              <a:ext uri="{FF2B5EF4-FFF2-40B4-BE49-F238E27FC236}">
                <a16:creationId xmlns:a16="http://schemas.microsoft.com/office/drawing/2014/main" id="{6DD56AC2-3CA8-4341-A5E5-C757D7470C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1949" y="3720482"/>
            <a:ext cx="1855983" cy="259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906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E41A-7B8B-48D2-841E-545FC501664E}"/>
              </a:ext>
            </a:extLst>
          </p:cNvPr>
          <p:cNvSpPr>
            <a:spLocks noGrp="1"/>
          </p:cNvSpPr>
          <p:nvPr>
            <p:ph type="title"/>
          </p:nvPr>
        </p:nvSpPr>
        <p:spPr/>
        <p:txBody>
          <a:bodyPr/>
          <a:lstStyle/>
          <a:p>
            <a:endParaRPr lang="en-GB"/>
          </a:p>
        </p:txBody>
      </p:sp>
      <p:pic>
        <p:nvPicPr>
          <p:cNvPr id="16" name="Content Placeholder 15" descr="A screenshot of a football game&#10;&#10;Description automatically generated">
            <a:extLst>
              <a:ext uri="{FF2B5EF4-FFF2-40B4-BE49-F238E27FC236}">
                <a16:creationId xmlns:a16="http://schemas.microsoft.com/office/drawing/2014/main" id="{FB998E4E-C49E-43DA-9CB4-49E6AC09F126}"/>
              </a:ext>
            </a:extLst>
          </p:cNvPr>
          <p:cNvPicPr>
            <a:picLocks noGrp="1"/>
          </p:cNvPicPr>
          <p:nvPr>
            <p:ph idx="1"/>
          </p:nvPr>
        </p:nvPicPr>
        <p:blipFill rotWithShape="1">
          <a:blip r:embed="rId3" r:link="rId4">
            <a:extLst>
              <a:ext uri="{28A0092B-C50C-407E-A947-70E740481C1C}">
                <a14:useLocalDpi xmlns:a14="http://schemas.microsoft.com/office/drawing/2010/main" val="0"/>
              </a:ext>
            </a:extLst>
          </a:blip>
          <a:srcRect t="15161"/>
          <a:stretch>
            <a:fillRect/>
          </a:stretch>
        </p:blipFill>
        <p:spPr bwMode="auto">
          <a:xfrm>
            <a:off x="1436230" y="1404756"/>
            <a:ext cx="8808150" cy="40484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05259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dirty="0">
                <a:solidFill>
                  <a:schemeClr val="accent1">
                    <a:lumMod val="90000"/>
                    <a:lumOff val="10000"/>
                  </a:schemeClr>
                </a:solidFill>
                <a:latin typeface="+mn-lt"/>
              </a:rPr>
              <a:t>What does the Bible say?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TextBox 3">
            <a:extLst>
              <a:ext uri="{FF2B5EF4-FFF2-40B4-BE49-F238E27FC236}">
                <a16:creationId xmlns:a16="http://schemas.microsoft.com/office/drawing/2014/main" id="{A2166028-9E12-46AC-AED3-C0382EE0C630}"/>
              </a:ext>
            </a:extLst>
          </p:cNvPr>
          <p:cNvSpPr txBox="1"/>
          <p:nvPr/>
        </p:nvSpPr>
        <p:spPr>
          <a:xfrm>
            <a:off x="1023392" y="1913574"/>
            <a:ext cx="10662330" cy="3108543"/>
          </a:xfrm>
          <a:prstGeom prst="rect">
            <a:avLst/>
          </a:prstGeom>
          <a:noFill/>
        </p:spPr>
        <p:txBody>
          <a:bodyPr wrap="square" rtlCol="0">
            <a:spAutoFit/>
          </a:bodyPr>
          <a:lstStyle/>
          <a:p>
            <a:pPr algn="ctr"/>
            <a:r>
              <a:rPr lang="en-GB" sz="2800" dirty="0">
                <a:solidFill>
                  <a:schemeClr val="accent1">
                    <a:lumMod val="90000"/>
                    <a:lumOff val="10000"/>
                  </a:schemeClr>
                </a:solidFill>
              </a:rPr>
              <a:t>Micah 6:8</a:t>
            </a:r>
          </a:p>
          <a:p>
            <a:pPr algn="ctr"/>
            <a:r>
              <a:rPr lang="en-GB" sz="2800" i="1" dirty="0">
                <a:solidFill>
                  <a:schemeClr val="accent1">
                    <a:lumMod val="90000"/>
                    <a:lumOff val="10000"/>
                  </a:schemeClr>
                </a:solidFill>
              </a:rPr>
              <a:t>He has shown you, O mortal, what is good.</a:t>
            </a:r>
            <a:br>
              <a:rPr lang="en-GB" sz="2800" i="1" dirty="0">
                <a:solidFill>
                  <a:schemeClr val="accent1">
                    <a:lumMod val="90000"/>
                    <a:lumOff val="10000"/>
                  </a:schemeClr>
                </a:solidFill>
              </a:rPr>
            </a:br>
            <a:r>
              <a:rPr lang="en-GB" sz="2800" i="1" dirty="0">
                <a:solidFill>
                  <a:schemeClr val="accent1">
                    <a:lumMod val="90000"/>
                    <a:lumOff val="10000"/>
                  </a:schemeClr>
                </a:solidFill>
              </a:rPr>
              <a:t>    And what does the </a:t>
            </a:r>
            <a:r>
              <a:rPr lang="en-GB" sz="2800" i="1" cap="small" dirty="0">
                <a:solidFill>
                  <a:schemeClr val="accent1">
                    <a:lumMod val="90000"/>
                    <a:lumOff val="10000"/>
                  </a:schemeClr>
                </a:solidFill>
              </a:rPr>
              <a:t>Lord</a:t>
            </a:r>
            <a:r>
              <a:rPr lang="en-GB" sz="2800" i="1" dirty="0">
                <a:solidFill>
                  <a:schemeClr val="accent1">
                    <a:lumMod val="90000"/>
                    <a:lumOff val="10000"/>
                  </a:schemeClr>
                </a:solidFill>
              </a:rPr>
              <a:t> require of you?</a:t>
            </a:r>
            <a:br>
              <a:rPr lang="en-GB" sz="2800" i="1" dirty="0">
                <a:solidFill>
                  <a:schemeClr val="accent1">
                    <a:lumMod val="90000"/>
                    <a:lumOff val="10000"/>
                  </a:schemeClr>
                </a:solidFill>
              </a:rPr>
            </a:br>
            <a:r>
              <a:rPr lang="en-GB" sz="2800" i="1" dirty="0">
                <a:solidFill>
                  <a:schemeClr val="accent1">
                    <a:lumMod val="90000"/>
                    <a:lumOff val="10000"/>
                  </a:schemeClr>
                </a:solidFill>
              </a:rPr>
              <a:t>To act justly and to love mercy</a:t>
            </a:r>
            <a:br>
              <a:rPr lang="en-GB" sz="2800" i="1" dirty="0">
                <a:solidFill>
                  <a:schemeClr val="accent1">
                    <a:lumMod val="90000"/>
                    <a:lumOff val="10000"/>
                  </a:schemeClr>
                </a:solidFill>
              </a:rPr>
            </a:br>
            <a:r>
              <a:rPr lang="en-GB" sz="2800" i="1" dirty="0">
                <a:solidFill>
                  <a:schemeClr val="accent1">
                    <a:lumMod val="90000"/>
                    <a:lumOff val="10000"/>
                  </a:schemeClr>
                </a:solidFill>
              </a:rPr>
              <a:t>    and to walk humbly with your God.</a:t>
            </a:r>
            <a:endParaRPr lang="en-GB" sz="2800" dirty="0">
              <a:solidFill>
                <a:schemeClr val="accent1">
                  <a:lumMod val="90000"/>
                  <a:lumOff val="10000"/>
                </a:schemeClr>
              </a:solidFill>
            </a:endParaRPr>
          </a:p>
          <a:p>
            <a:pPr algn="ctr"/>
            <a:endParaRPr lang="en-GB" sz="2800" i="1" dirty="0">
              <a:solidFill>
                <a:schemeClr val="accent1">
                  <a:lumMod val="90000"/>
                  <a:lumOff val="10000"/>
                </a:schemeClr>
              </a:solidFill>
            </a:endParaRPr>
          </a:p>
          <a:p>
            <a:pPr algn="ctr"/>
            <a:r>
              <a:rPr lang="en-GB" sz="2800" dirty="0">
                <a:solidFill>
                  <a:schemeClr val="accent1">
                    <a:lumMod val="90000"/>
                    <a:lumOff val="10000"/>
                  </a:schemeClr>
                </a:solidFill>
              </a:rPr>
              <a:t>What does it mean to act justly and love mercy?</a:t>
            </a:r>
          </a:p>
        </p:txBody>
      </p:sp>
    </p:spTree>
    <p:extLst>
      <p:ext uri="{BB962C8B-B14F-4D97-AF65-F5344CB8AC3E}">
        <p14:creationId xmlns:p14="http://schemas.microsoft.com/office/powerpoint/2010/main" val="1779607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normAutofit fontScale="90000"/>
          </a:bodyPr>
          <a:lstStyle/>
          <a:p>
            <a:r>
              <a:rPr lang="en-GB" b="1" dirty="0">
                <a:solidFill>
                  <a:schemeClr val="accent1">
                    <a:lumMod val="90000"/>
                    <a:lumOff val="10000"/>
                  </a:schemeClr>
                </a:solidFill>
                <a:latin typeface="+mn-lt"/>
              </a:rPr>
              <a:t>What about today?</a:t>
            </a:r>
            <a:br>
              <a:rPr lang="en-GB" b="1" dirty="0">
                <a:solidFill>
                  <a:schemeClr val="accent1">
                    <a:lumMod val="90000"/>
                    <a:lumOff val="10000"/>
                  </a:schemeClr>
                </a:solidFill>
                <a:latin typeface="+mn-lt"/>
              </a:rPr>
            </a:br>
            <a:r>
              <a:rPr lang="en-GB" sz="2800" dirty="0">
                <a:solidFill>
                  <a:schemeClr val="accent1">
                    <a:lumMod val="90000"/>
                    <a:lumOff val="10000"/>
                  </a:schemeClr>
                </a:solidFill>
                <a:latin typeface="+mn-lt"/>
              </a:rPr>
              <a:t>How can we act justly and love mercy?</a:t>
            </a:r>
            <a:br>
              <a:rPr lang="en-GB" sz="2800" dirty="0">
                <a:solidFill>
                  <a:schemeClr val="accent1">
                    <a:lumMod val="90000"/>
                    <a:lumOff val="10000"/>
                  </a:schemeClr>
                </a:solidFill>
                <a:latin typeface="+mn-lt"/>
              </a:rPr>
            </a:br>
            <a:br>
              <a:rPr lang="en-GB" sz="2800" dirty="0">
                <a:solidFill>
                  <a:schemeClr val="accent1">
                    <a:lumMod val="90000"/>
                    <a:lumOff val="10000"/>
                  </a:schemeClr>
                </a:solidFill>
                <a:latin typeface="+mn-lt"/>
              </a:rPr>
            </a:br>
            <a:r>
              <a:rPr lang="en-GB" sz="2800" b="1" dirty="0">
                <a:solidFill>
                  <a:schemeClr val="accent1">
                    <a:lumMod val="90000"/>
                    <a:lumOff val="10000"/>
                  </a:schemeClr>
                </a:solidFill>
                <a:latin typeface="+mn-lt"/>
              </a:rPr>
              <a:t>Refugees</a:t>
            </a:r>
            <a:endParaRPr lang="en-GB" b="1" dirty="0">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Online Media 5" title="80 years apart, these two refugees have more in common than you’d think | UNICEF">
            <a:hlinkClick r:id="" action="ppaction://media"/>
            <a:extLst>
              <a:ext uri="{FF2B5EF4-FFF2-40B4-BE49-F238E27FC236}">
                <a16:creationId xmlns:a16="http://schemas.microsoft.com/office/drawing/2014/main" id="{E0BF2CA4-69EA-410A-A622-1213EA728E99}"/>
              </a:ext>
            </a:extLst>
          </p:cNvPr>
          <p:cNvPicPr>
            <a:picLocks noRot="1" noChangeAspect="1"/>
          </p:cNvPicPr>
          <p:nvPr>
            <a:videoFile r:link="rId1"/>
          </p:nvPr>
        </p:nvPicPr>
        <p:blipFill>
          <a:blip r:embed="rId5"/>
          <a:stretch>
            <a:fillRect/>
          </a:stretch>
        </p:blipFill>
        <p:spPr>
          <a:xfrm>
            <a:off x="2392157" y="2108247"/>
            <a:ext cx="7407686" cy="4166824"/>
          </a:xfrm>
          <a:prstGeom prst="rect">
            <a:avLst/>
          </a:prstGeom>
        </p:spPr>
      </p:pic>
    </p:spTree>
    <p:extLst>
      <p:ext uri="{BB962C8B-B14F-4D97-AF65-F5344CB8AC3E}">
        <p14:creationId xmlns:p14="http://schemas.microsoft.com/office/powerpoint/2010/main" val="3932252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729712" y="881382"/>
            <a:ext cx="10515600" cy="1325563"/>
          </a:xfrm>
        </p:spPr>
        <p:txBody>
          <a:bodyPr>
            <a:normAutofit fontScale="90000"/>
          </a:bodyPr>
          <a:lstStyle/>
          <a:p>
            <a:r>
              <a:rPr lang="en-GB" b="1" dirty="0">
                <a:solidFill>
                  <a:schemeClr val="accent1">
                    <a:lumMod val="90000"/>
                    <a:lumOff val="10000"/>
                  </a:schemeClr>
                </a:solidFill>
                <a:latin typeface="+mn-lt"/>
              </a:rPr>
              <a:t>What about today?</a:t>
            </a:r>
            <a:br>
              <a:rPr lang="en-GB" b="1" dirty="0">
                <a:solidFill>
                  <a:schemeClr val="accent1">
                    <a:lumMod val="90000"/>
                    <a:lumOff val="10000"/>
                  </a:schemeClr>
                </a:solidFill>
                <a:latin typeface="+mn-lt"/>
              </a:rPr>
            </a:br>
            <a:r>
              <a:rPr lang="en-GB" sz="2800" dirty="0">
                <a:solidFill>
                  <a:schemeClr val="accent1">
                    <a:lumMod val="90000"/>
                    <a:lumOff val="10000"/>
                  </a:schemeClr>
                </a:solidFill>
                <a:latin typeface="+mn-lt"/>
              </a:rPr>
              <a:t>How can we act justly and love mercy?</a:t>
            </a:r>
            <a:br>
              <a:rPr lang="en-GB" sz="2800" dirty="0">
                <a:solidFill>
                  <a:schemeClr val="accent1">
                    <a:lumMod val="90000"/>
                    <a:lumOff val="10000"/>
                  </a:schemeClr>
                </a:solidFill>
                <a:latin typeface="+mn-lt"/>
              </a:rPr>
            </a:br>
            <a:br>
              <a:rPr lang="en-GB" sz="2800" dirty="0">
                <a:solidFill>
                  <a:schemeClr val="accent1">
                    <a:lumMod val="90000"/>
                    <a:lumOff val="10000"/>
                  </a:schemeClr>
                </a:solidFill>
                <a:latin typeface="+mn-lt"/>
              </a:rPr>
            </a:br>
            <a:r>
              <a:rPr lang="en-GB" sz="2800" b="1" dirty="0">
                <a:solidFill>
                  <a:schemeClr val="accent1">
                    <a:lumMod val="90000"/>
                    <a:lumOff val="10000"/>
                  </a:schemeClr>
                </a:solidFill>
                <a:latin typeface="+mn-lt"/>
              </a:rPr>
              <a:t>Race Discrimination </a:t>
            </a:r>
            <a:br>
              <a:rPr lang="en-GB" sz="2800" dirty="0">
                <a:solidFill>
                  <a:schemeClr val="accent1">
                    <a:lumMod val="90000"/>
                    <a:lumOff val="10000"/>
                  </a:schemeClr>
                </a:solidFill>
                <a:latin typeface="+mn-lt"/>
              </a:rPr>
            </a:br>
            <a:br>
              <a:rPr lang="en-GB" sz="2800" dirty="0">
                <a:solidFill>
                  <a:schemeClr val="accent1">
                    <a:lumMod val="90000"/>
                    <a:lumOff val="10000"/>
                  </a:schemeClr>
                </a:solidFill>
                <a:latin typeface="+mn-lt"/>
              </a:rPr>
            </a:br>
            <a:endParaRPr lang="en-GB" b="1" dirty="0">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3" name="Online Media 2" title="Ruby&amp;#39;s Story">
            <a:hlinkClick r:id="" action="ppaction://media"/>
            <a:extLst>
              <a:ext uri="{FF2B5EF4-FFF2-40B4-BE49-F238E27FC236}">
                <a16:creationId xmlns:a16="http://schemas.microsoft.com/office/drawing/2014/main" id="{F7C0A892-83E4-49BA-90D8-C9B0095013CC}"/>
              </a:ext>
            </a:extLst>
          </p:cNvPr>
          <p:cNvPicPr>
            <a:picLocks noRot="1" noChangeAspect="1"/>
          </p:cNvPicPr>
          <p:nvPr>
            <a:videoFile r:link="rId1"/>
          </p:nvPr>
        </p:nvPicPr>
        <p:blipFill>
          <a:blip r:embed="rId5"/>
          <a:stretch>
            <a:fillRect/>
          </a:stretch>
        </p:blipFill>
        <p:spPr>
          <a:xfrm>
            <a:off x="2213674" y="2069171"/>
            <a:ext cx="7547675" cy="4245567"/>
          </a:xfrm>
          <a:prstGeom prst="rect">
            <a:avLst/>
          </a:prstGeom>
        </p:spPr>
      </p:pic>
    </p:spTree>
    <p:extLst>
      <p:ext uri="{BB962C8B-B14F-4D97-AF65-F5344CB8AC3E}">
        <p14:creationId xmlns:p14="http://schemas.microsoft.com/office/powerpoint/2010/main" val="1299764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729712" y="881382"/>
            <a:ext cx="10515600" cy="1325563"/>
          </a:xfrm>
        </p:spPr>
        <p:txBody>
          <a:bodyPr>
            <a:normAutofit fontScale="90000"/>
          </a:bodyPr>
          <a:lstStyle/>
          <a:p>
            <a:r>
              <a:rPr lang="en-GB" b="1" dirty="0">
                <a:solidFill>
                  <a:schemeClr val="accent1">
                    <a:lumMod val="90000"/>
                    <a:lumOff val="10000"/>
                  </a:schemeClr>
                </a:solidFill>
                <a:latin typeface="+mn-lt"/>
              </a:rPr>
              <a:t>What about today?</a:t>
            </a:r>
            <a:br>
              <a:rPr lang="en-GB" b="1" dirty="0">
                <a:solidFill>
                  <a:schemeClr val="accent1">
                    <a:lumMod val="90000"/>
                    <a:lumOff val="10000"/>
                  </a:schemeClr>
                </a:solidFill>
                <a:latin typeface="+mn-lt"/>
              </a:rPr>
            </a:br>
            <a:r>
              <a:rPr lang="en-GB" sz="2800" dirty="0">
                <a:solidFill>
                  <a:schemeClr val="accent1">
                    <a:lumMod val="90000"/>
                    <a:lumOff val="10000"/>
                  </a:schemeClr>
                </a:solidFill>
                <a:latin typeface="+mn-lt"/>
              </a:rPr>
              <a:t>How can we act justly and love mercy?</a:t>
            </a:r>
            <a:br>
              <a:rPr lang="en-GB" sz="2800" dirty="0">
                <a:solidFill>
                  <a:schemeClr val="accent1">
                    <a:lumMod val="90000"/>
                    <a:lumOff val="10000"/>
                  </a:schemeClr>
                </a:solidFill>
                <a:latin typeface="+mn-lt"/>
              </a:rPr>
            </a:br>
            <a:br>
              <a:rPr lang="en-GB" sz="2800" dirty="0">
                <a:solidFill>
                  <a:schemeClr val="accent1">
                    <a:lumMod val="90000"/>
                    <a:lumOff val="10000"/>
                  </a:schemeClr>
                </a:solidFill>
                <a:latin typeface="+mn-lt"/>
              </a:rPr>
            </a:br>
            <a:r>
              <a:rPr lang="en-US" sz="2800" b="1" dirty="0">
                <a:solidFill>
                  <a:schemeClr val="accent1">
                    <a:lumMod val="90000"/>
                    <a:lumOff val="10000"/>
                  </a:schemeClr>
                </a:solidFill>
                <a:latin typeface="Calibri" panose="020F0502020204030204" pitchFamily="34" charset="0"/>
                <a:ea typeface="Calibri" panose="020F0502020204030204" pitchFamily="34" charset="0"/>
                <a:cs typeface="Times New Roman" panose="02020603050405020304" pitchFamily="18" charset="0"/>
              </a:rPr>
              <a:t>Disability</a:t>
            </a:r>
            <a:br>
              <a:rPr lang="en-GB" sz="2800" dirty="0">
                <a:latin typeface="Calibri" panose="020F0502020204030204" pitchFamily="34" charset="0"/>
                <a:ea typeface="Calibri" panose="020F0502020204030204" pitchFamily="34" charset="0"/>
                <a:cs typeface="Times New Roman" panose="02020603050405020304" pitchFamily="18" charset="0"/>
              </a:rPr>
            </a:br>
            <a:br>
              <a:rPr lang="en-GB" sz="2800" dirty="0">
                <a:solidFill>
                  <a:schemeClr val="accent1">
                    <a:lumMod val="90000"/>
                    <a:lumOff val="10000"/>
                  </a:schemeClr>
                </a:solidFill>
                <a:latin typeface="+mn-lt"/>
              </a:rPr>
            </a:br>
            <a:br>
              <a:rPr lang="en-GB" sz="2800" dirty="0">
                <a:solidFill>
                  <a:schemeClr val="accent1">
                    <a:lumMod val="90000"/>
                    <a:lumOff val="10000"/>
                  </a:schemeClr>
                </a:solidFill>
                <a:latin typeface="+mn-lt"/>
              </a:rPr>
            </a:br>
            <a:endParaRPr lang="en-GB" b="1" dirty="0">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Rectangle 3">
            <a:extLst>
              <a:ext uri="{FF2B5EF4-FFF2-40B4-BE49-F238E27FC236}">
                <a16:creationId xmlns:a16="http://schemas.microsoft.com/office/drawing/2014/main" id="{D595C0EE-2488-418D-B90A-E68EEF369DF2}"/>
              </a:ext>
            </a:extLst>
          </p:cNvPr>
          <p:cNvSpPr/>
          <p:nvPr/>
        </p:nvSpPr>
        <p:spPr>
          <a:xfrm>
            <a:off x="3048000" y="2694087"/>
            <a:ext cx="6096000" cy="375552"/>
          </a:xfrm>
          <a:prstGeom prst="rect">
            <a:avLst/>
          </a:prstGeom>
        </p:spPr>
        <p:txBody>
          <a:bodyPr>
            <a:spAutoFit/>
          </a:bodyPr>
          <a:lstStyle/>
          <a:p>
            <a:pPr>
              <a:lnSpc>
                <a:spcPct val="107000"/>
              </a:lnSpc>
              <a:spcAft>
                <a:spcPts val="800"/>
              </a:spcAft>
              <a:tabLst>
                <a:tab pos="5511800" algn="l"/>
              </a:tabLst>
            </a:pPr>
            <a:r>
              <a:rPr lang="en-US" dirty="0">
                <a:latin typeface="Calibri" panose="020F0502020204030204" pitchFamily="34"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F8D2ABD2-F4EC-44B5-AF34-430495035F8E}"/>
              </a:ext>
            </a:extLst>
          </p:cNvPr>
          <p:cNvPicPr>
            <a:picLocks noChangeAspect="1"/>
          </p:cNvPicPr>
          <p:nvPr/>
        </p:nvPicPr>
        <p:blipFill>
          <a:blip r:embed="rId4"/>
          <a:stretch>
            <a:fillRect/>
          </a:stretch>
        </p:blipFill>
        <p:spPr>
          <a:xfrm>
            <a:off x="2939512" y="1820777"/>
            <a:ext cx="6096000" cy="4155841"/>
          </a:xfrm>
          <a:prstGeom prst="rect">
            <a:avLst/>
          </a:prstGeom>
        </p:spPr>
      </p:pic>
    </p:spTree>
    <p:extLst>
      <p:ext uri="{BB962C8B-B14F-4D97-AF65-F5344CB8AC3E}">
        <p14:creationId xmlns:p14="http://schemas.microsoft.com/office/powerpoint/2010/main" val="3886372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881382"/>
            <a:ext cx="10515600" cy="1325563"/>
          </a:xfrm>
        </p:spPr>
        <p:txBody>
          <a:bodyPr>
            <a:normAutofit fontScale="90000"/>
          </a:bodyPr>
          <a:lstStyle/>
          <a:p>
            <a:pPr lvl="0" eaLnBrk="0" fontAlgn="base" hangingPunct="0">
              <a:lnSpc>
                <a:spcPct val="100000"/>
              </a:lnSpc>
              <a:spcAft>
                <a:spcPct val="0"/>
              </a:spcAft>
              <a:tabLst>
                <a:tab pos="5511800" algn="l"/>
              </a:tabLst>
            </a:pPr>
            <a:r>
              <a:rPr lang="en-GB" b="1" dirty="0">
                <a:solidFill>
                  <a:schemeClr val="accent1">
                    <a:lumMod val="90000"/>
                    <a:lumOff val="10000"/>
                  </a:schemeClr>
                </a:solidFill>
                <a:latin typeface="+mn-lt"/>
              </a:rPr>
              <a:t>What now?</a:t>
            </a:r>
            <a:br>
              <a:rPr lang="en-GB" b="1" dirty="0">
                <a:solidFill>
                  <a:schemeClr val="accent1">
                    <a:lumMod val="90000"/>
                    <a:lumOff val="10000"/>
                  </a:schemeClr>
                </a:solidFill>
                <a:latin typeface="+mn-lt"/>
              </a:rPr>
            </a:br>
            <a:r>
              <a:rPr lang="en-GB" altLang="en-US" sz="2200" b="1" dirty="0">
                <a:solidFill>
                  <a:schemeClr val="accent1">
                    <a:lumMod val="90000"/>
                    <a:lumOff val="10000"/>
                  </a:schemeClr>
                </a:solidFill>
                <a:latin typeface="Calibri" panose="020F0502020204030204" pitchFamily="34" charset="0"/>
                <a:ea typeface="Calibri" panose="020F0502020204030204" pitchFamily="34" charset="0"/>
                <a:cs typeface="Calibri" panose="020F0502020204030204" pitchFamily="34" charset="0"/>
              </a:rPr>
              <a:t>Refugees</a:t>
            </a:r>
            <a:br>
              <a:rPr lang="en-GB" altLang="en-US" sz="3600" b="1" dirty="0">
                <a:solidFill>
                  <a:schemeClr val="accent1">
                    <a:lumMod val="90000"/>
                    <a:lumOff val="10000"/>
                  </a:schemeClr>
                </a:solidFill>
                <a:ea typeface="Times New Roman" panose="02020603050405020304" pitchFamily="18" charset="0"/>
              </a:rPr>
            </a:br>
            <a:r>
              <a:rPr lang="en-GB" altLang="en-US" sz="2200" dirty="0">
                <a:solidFill>
                  <a:schemeClr val="accent1">
                    <a:lumMod val="90000"/>
                    <a:lumOff val="10000"/>
                  </a:schemeClr>
                </a:solidFill>
                <a:latin typeface="Calibri" panose="020F0502020204030204" pitchFamily="34" charset="0"/>
                <a:ea typeface="Times New Roman" panose="02020603050405020304" pitchFamily="18" charset="0"/>
                <a:cs typeface="Calibri" panose="020F0502020204030204" pitchFamily="34" charset="0"/>
              </a:rPr>
              <a:t>by Brian Bilston</a:t>
            </a:r>
            <a:br>
              <a:rPr lang="en-GB" altLang="en-US" sz="5400" b="1" dirty="0">
                <a:ea typeface="Times New Roman" panose="02020603050405020304" pitchFamily="18" charset="0"/>
              </a:rPr>
            </a:br>
            <a:r>
              <a:rPr lang="en-GB" b="1" dirty="0">
                <a:solidFill>
                  <a:schemeClr val="accent1">
                    <a:lumMod val="90000"/>
                    <a:lumOff val="10000"/>
                  </a:schemeClr>
                </a:solidFill>
                <a:latin typeface="+mn-lt"/>
              </a:rPr>
              <a:t> </a:t>
            </a:r>
            <a:br>
              <a:rPr lang="en-GB" b="1" dirty="0">
                <a:solidFill>
                  <a:schemeClr val="accent1">
                    <a:lumMod val="90000"/>
                    <a:lumOff val="10000"/>
                  </a:schemeClr>
                </a:solidFill>
                <a:latin typeface="+mn-lt"/>
              </a:rPr>
            </a:br>
            <a:endParaRPr lang="en-GB" b="1" dirty="0">
              <a:solidFill>
                <a:schemeClr val="accent1">
                  <a:lumMod val="90000"/>
                  <a:lumOff val="10000"/>
                </a:schemeClr>
              </a:solidFill>
              <a:latin typeface="+mn-lt"/>
            </a:endParaRPr>
          </a:p>
        </p:txBody>
      </p:sp>
      <p:graphicFrame>
        <p:nvGraphicFramePr>
          <p:cNvPr id="11" name="Content Placeholder 10">
            <a:extLst>
              <a:ext uri="{FF2B5EF4-FFF2-40B4-BE49-F238E27FC236}">
                <a16:creationId xmlns:a16="http://schemas.microsoft.com/office/drawing/2014/main" id="{3729AB87-E044-4213-AE16-443EC34AAF0C}"/>
              </a:ext>
            </a:extLst>
          </p:cNvPr>
          <p:cNvGraphicFramePr>
            <a:graphicFrameLocks noGrp="1"/>
          </p:cNvGraphicFramePr>
          <p:nvPr>
            <p:ph idx="1"/>
            <p:extLst>
              <p:ext uri="{D42A27DB-BD31-4B8C-83A1-F6EECF244321}">
                <p14:modId xmlns:p14="http://schemas.microsoft.com/office/powerpoint/2010/main" val="2847252125"/>
              </p:ext>
            </p:extLst>
          </p:nvPr>
        </p:nvGraphicFramePr>
        <p:xfrm>
          <a:off x="1517897" y="2000654"/>
          <a:ext cx="8856980" cy="4114800"/>
        </p:xfrm>
        <a:graphic>
          <a:graphicData uri="http://schemas.openxmlformats.org/drawingml/2006/table">
            <a:tbl>
              <a:tblPr firstRow="1" firstCol="1" bandRow="1"/>
              <a:tblGrid>
                <a:gridCol w="4428490">
                  <a:extLst>
                    <a:ext uri="{9D8B030D-6E8A-4147-A177-3AD203B41FA5}">
                      <a16:colId xmlns:a16="http://schemas.microsoft.com/office/drawing/2014/main" val="440015586"/>
                    </a:ext>
                  </a:extLst>
                </a:gridCol>
                <a:gridCol w="4428490">
                  <a:extLst>
                    <a:ext uri="{9D8B030D-6E8A-4147-A177-3AD203B41FA5}">
                      <a16:colId xmlns:a16="http://schemas.microsoft.com/office/drawing/2014/main" val="3223011793"/>
                    </a:ext>
                  </a:extLst>
                </a:gridCol>
              </a:tblGrid>
              <a:tr h="0">
                <a:tc>
                  <a:txBody>
                    <a:bodyPr/>
                    <a:lstStyle/>
                    <a:p>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They have no need of our help</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So do not tell me</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These haggard faces could belong to you or me</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Should life have dealt a different hand</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We need to see them for who they really are</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Chancers and scroungers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Layabouts and loungers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With bombs up their sleeves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Cut-throats and thieves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They are not</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Welcome here</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We should make them</a:t>
                      </a:r>
                      <a:endParaRPr lang="en-GB" sz="1800" b="1"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tc>
                  <a:txBody>
                    <a:bodyPr/>
                    <a:lstStyle/>
                    <a:p>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Go back to where they came from</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They cannot</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Share our food</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Share our homes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Share our countries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Instead let us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Build a wall to keep them out</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It is not okay to say</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These are people just like us</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A place should only belong to those who are born there</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Do not be so stupid to think that</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The world can be looked at another way</a:t>
                      </a:r>
                      <a:endParaRPr lang="en-GB" sz="1800" b="1"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p>
                      <a:r>
                        <a:rPr lang="en-GB" sz="1800" b="1" i="1"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t>(now read from bottom to top)</a:t>
                      </a:r>
                      <a:br>
                        <a:rPr lang="en-GB" sz="1800" b="0"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rPr>
                      </a:br>
                      <a:endParaRPr lang="en-GB" sz="1800" b="1" dirty="0">
                        <a:solidFill>
                          <a:schemeClr val="accent1">
                            <a:lumMod val="90000"/>
                            <a:lumOff val="1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799482482"/>
                  </a:ext>
                </a:extLst>
              </a:tr>
            </a:tbl>
          </a:graphicData>
        </a:graphic>
      </p:graphicFrame>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Tree>
    <p:extLst>
      <p:ext uri="{BB962C8B-B14F-4D97-AF65-F5344CB8AC3E}">
        <p14:creationId xmlns:p14="http://schemas.microsoft.com/office/powerpoint/2010/main" val="2018095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normAutofit fontScale="90000"/>
          </a:bodyPr>
          <a:lstStyle/>
          <a:p>
            <a:pPr lvl="0" eaLnBrk="0" fontAlgn="base" hangingPunct="0">
              <a:lnSpc>
                <a:spcPct val="100000"/>
              </a:lnSpc>
              <a:spcAft>
                <a:spcPct val="0"/>
              </a:spcAft>
              <a:tabLst>
                <a:tab pos="5511800" algn="l"/>
              </a:tabLst>
            </a:pPr>
            <a:r>
              <a:rPr lang="en-GB" b="1" dirty="0">
                <a:solidFill>
                  <a:schemeClr val="accent1">
                    <a:lumMod val="90000"/>
                    <a:lumOff val="10000"/>
                  </a:schemeClr>
                </a:solidFill>
                <a:latin typeface="+mn-lt"/>
              </a:rPr>
              <a:t>What now?</a:t>
            </a:r>
            <a:br>
              <a:rPr lang="en-GB" b="1" dirty="0">
                <a:solidFill>
                  <a:schemeClr val="accent1">
                    <a:lumMod val="90000"/>
                    <a:lumOff val="10000"/>
                  </a:schemeClr>
                </a:solidFill>
                <a:latin typeface="+mn-lt"/>
              </a:rPr>
            </a:br>
            <a:endParaRPr lang="en-GB" b="1" dirty="0">
              <a:solidFill>
                <a:schemeClr val="accent1">
                  <a:lumMod val="90000"/>
                  <a:lumOff val="10000"/>
                </a:schemeClr>
              </a:solidFill>
              <a:latin typeface="+mn-lt"/>
            </a:endParaRPr>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3" name="Picture 2">
            <a:extLst>
              <a:ext uri="{FF2B5EF4-FFF2-40B4-BE49-F238E27FC236}">
                <a16:creationId xmlns:a16="http://schemas.microsoft.com/office/drawing/2014/main" id="{6B2D0D09-6EBC-4311-988D-CC5B78CBD41D}"/>
              </a:ext>
            </a:extLst>
          </p:cNvPr>
          <p:cNvPicPr>
            <a:picLocks noChangeAspect="1"/>
          </p:cNvPicPr>
          <p:nvPr/>
        </p:nvPicPr>
        <p:blipFill rotWithShape="1">
          <a:blip r:embed="rId4"/>
          <a:srcRect b="34237"/>
          <a:stretch/>
        </p:blipFill>
        <p:spPr>
          <a:xfrm>
            <a:off x="7046563" y="3621116"/>
            <a:ext cx="4307237" cy="2832556"/>
          </a:xfrm>
          <a:prstGeom prst="rect">
            <a:avLst/>
          </a:prstGeom>
        </p:spPr>
      </p:pic>
      <p:sp>
        <p:nvSpPr>
          <p:cNvPr id="6" name="Content Placeholder 5">
            <a:extLst>
              <a:ext uri="{FF2B5EF4-FFF2-40B4-BE49-F238E27FC236}">
                <a16:creationId xmlns:a16="http://schemas.microsoft.com/office/drawing/2014/main" id="{81F974FD-14BA-464D-A390-62DE5A16FB18}"/>
              </a:ext>
            </a:extLst>
          </p:cNvPr>
          <p:cNvSpPr>
            <a:spLocks noGrp="1"/>
          </p:cNvSpPr>
          <p:nvPr>
            <p:ph idx="1"/>
          </p:nvPr>
        </p:nvSpPr>
        <p:spPr/>
        <p:txBody>
          <a:bodyPr/>
          <a:lstStyle/>
          <a:p>
            <a:r>
              <a:rPr lang="en-GB" dirty="0">
                <a:solidFill>
                  <a:schemeClr val="accent1">
                    <a:lumMod val="90000"/>
                    <a:lumOff val="10000"/>
                  </a:schemeClr>
                </a:solidFill>
                <a:latin typeface="Calibri" panose="020F0502020204030204" pitchFamily="34" charset="0"/>
                <a:ea typeface="Times New Roman" panose="02020603050405020304" pitchFamily="18" charset="0"/>
                <a:cs typeface="Times New Roman" panose="02020603050405020304" pitchFamily="18" charset="0"/>
              </a:rPr>
              <a:t>Do I always act justly and love mercy?</a:t>
            </a:r>
          </a:p>
          <a:p>
            <a:r>
              <a:rPr lang="en-GB" dirty="0">
                <a:solidFill>
                  <a:schemeClr val="accent1">
                    <a:lumMod val="90000"/>
                    <a:lumOff val="10000"/>
                  </a:schemeClr>
                </a:solidFill>
                <a:latin typeface="Calibri" panose="020F0502020204030204" pitchFamily="34" charset="0"/>
                <a:ea typeface="Times New Roman" panose="02020603050405020304" pitchFamily="18" charset="0"/>
                <a:cs typeface="Times New Roman" panose="02020603050405020304" pitchFamily="18" charset="0"/>
              </a:rPr>
              <a:t>Are there areas in life I need to act better or show more compassion? </a:t>
            </a:r>
          </a:p>
          <a:p>
            <a:r>
              <a:rPr lang="en-GB" dirty="0">
                <a:solidFill>
                  <a:schemeClr val="accent1">
                    <a:lumMod val="90000"/>
                    <a:lumOff val="10000"/>
                  </a:schemeClr>
                </a:solidFill>
              </a:rPr>
              <a:t>Are there people I need to apologise to because I have not acted justly towards them or shown them kindness?</a:t>
            </a:r>
          </a:p>
          <a:p>
            <a:pPr marL="0" indent="0">
              <a:buNone/>
            </a:pPr>
            <a:endParaRPr lang="en-GB" dirty="0"/>
          </a:p>
          <a:p>
            <a:pPr marL="0" indent="0">
              <a:buNone/>
            </a:pPr>
            <a:endParaRPr lang="en-GB" dirty="0"/>
          </a:p>
          <a:p>
            <a:pPr marL="0" indent="0">
              <a:buNone/>
            </a:pPr>
            <a:r>
              <a:rPr lang="en-GB" b="1" dirty="0"/>
              <a:t>What am I going to do differently from</a:t>
            </a:r>
          </a:p>
          <a:p>
            <a:pPr marL="0" indent="0">
              <a:buNone/>
            </a:pPr>
            <a:r>
              <a:rPr lang="en-GB" b="1" dirty="0"/>
              <a:t>today? </a:t>
            </a:r>
          </a:p>
        </p:txBody>
      </p:sp>
    </p:spTree>
    <p:extLst>
      <p:ext uri="{BB962C8B-B14F-4D97-AF65-F5344CB8AC3E}">
        <p14:creationId xmlns:p14="http://schemas.microsoft.com/office/powerpoint/2010/main" val="3131561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A511-08F5-4194-AE73-F0141BCEC35D}"/>
              </a:ext>
            </a:extLst>
          </p:cNvPr>
          <p:cNvSpPr>
            <a:spLocks noGrp="1"/>
          </p:cNvSpPr>
          <p:nvPr>
            <p:ph type="title"/>
          </p:nvPr>
        </p:nvSpPr>
        <p:spPr/>
        <p:txBody>
          <a:bodyPr/>
          <a:lstStyle/>
          <a:p>
            <a:r>
              <a:rPr lang="en-GB" b="1" dirty="0">
                <a:latin typeface="+mn-lt"/>
              </a:rPr>
              <a:t>Prayer</a:t>
            </a:r>
          </a:p>
        </p:txBody>
      </p:sp>
      <p:sp>
        <p:nvSpPr>
          <p:cNvPr id="3" name="Content Placeholder 2">
            <a:extLst>
              <a:ext uri="{FF2B5EF4-FFF2-40B4-BE49-F238E27FC236}">
                <a16:creationId xmlns:a16="http://schemas.microsoft.com/office/drawing/2014/main" id="{6AFA3DB6-768D-4C72-871A-71216B652B19}"/>
              </a:ext>
            </a:extLst>
          </p:cNvPr>
          <p:cNvSpPr>
            <a:spLocks noGrp="1"/>
          </p:cNvSpPr>
          <p:nvPr>
            <p:ph idx="1"/>
          </p:nvPr>
        </p:nvSpPr>
        <p:spPr>
          <a:xfrm>
            <a:off x="838200" y="1224366"/>
            <a:ext cx="10515600" cy="5489044"/>
          </a:xfrm>
        </p:spPr>
        <p:txBody>
          <a:bodyPr>
            <a:normAutofit/>
          </a:bodyPr>
          <a:lstStyle/>
          <a:p>
            <a:pPr marL="0" indent="0" algn="ctr">
              <a:buNone/>
            </a:pPr>
            <a:r>
              <a:rPr lang="en-GB" dirty="0"/>
              <a:t>Dear God, </a:t>
            </a:r>
          </a:p>
          <a:p>
            <a:pPr marL="0" indent="0" algn="ctr">
              <a:buNone/>
            </a:pPr>
            <a:r>
              <a:rPr lang="en-GB" dirty="0"/>
              <a:t>Thank you that you love all of us and </a:t>
            </a:r>
          </a:p>
          <a:p>
            <a:pPr marL="0" indent="0" algn="ctr">
              <a:buNone/>
            </a:pPr>
            <a:r>
              <a:rPr lang="en-GB" dirty="0"/>
              <a:t>we are all created in your image. </a:t>
            </a:r>
          </a:p>
          <a:p>
            <a:pPr marL="0" indent="0" algn="ctr">
              <a:buNone/>
            </a:pPr>
            <a:r>
              <a:rPr lang="en-GB" dirty="0"/>
              <a:t>Please help us to act justly, love mercy, </a:t>
            </a:r>
          </a:p>
          <a:p>
            <a:pPr marL="0" indent="0" algn="ctr">
              <a:buNone/>
            </a:pPr>
            <a:r>
              <a:rPr lang="en-GB" dirty="0"/>
              <a:t>and walk humbly. </a:t>
            </a:r>
          </a:p>
          <a:p>
            <a:pPr marL="0" indent="0" algn="ctr">
              <a:buNone/>
            </a:pPr>
            <a:r>
              <a:rPr lang="en-GB" dirty="0"/>
              <a:t>Help our actions show your love to everyone,</a:t>
            </a:r>
          </a:p>
          <a:p>
            <a:pPr marL="0" indent="0" algn="ctr">
              <a:buNone/>
            </a:pPr>
            <a:r>
              <a:rPr lang="en-GB" dirty="0"/>
              <a:t>thank you for your love</a:t>
            </a:r>
          </a:p>
          <a:p>
            <a:pPr marL="0" indent="0" algn="ctr">
              <a:buNone/>
            </a:pPr>
            <a:r>
              <a:rPr lang="en-GB" dirty="0"/>
              <a:t>Amen</a:t>
            </a:r>
          </a:p>
        </p:txBody>
      </p:sp>
      <p:pic>
        <p:nvPicPr>
          <p:cNvPr id="4" name="Picture 3">
            <a:extLst>
              <a:ext uri="{FF2B5EF4-FFF2-40B4-BE49-F238E27FC236}">
                <a16:creationId xmlns:a16="http://schemas.microsoft.com/office/drawing/2014/main" id="{A628F34E-5D67-4C2A-8EF9-A6586136BF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Graphic 2">
            <a:extLst>
              <a:ext uri="{FF2B5EF4-FFF2-40B4-BE49-F238E27FC236}">
                <a16:creationId xmlns:a16="http://schemas.microsoft.com/office/drawing/2014/main" id="{2D1AF3FF-7652-471B-BF85-D639B3D7C32E}"/>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187325" y="5633634"/>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2585289"/>
      </p:ext>
    </p:extLst>
  </p:cSld>
  <p:clrMapOvr>
    <a:masterClrMapping/>
  </p:clrMapOvr>
</p:sld>
</file>

<file path=ppt/theme/theme1.xml><?xml version="1.0" encoding="utf-8"?>
<a:theme xmlns:a="http://schemas.openxmlformats.org/drawingml/2006/main" name="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Smokey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5c6a2ad-5222-4516-8ee1-74d2fb8a28f5" xsi:nil="true"/>
    <lcf76f155ced4ddcb4097134ff3c332f xmlns="bfc4342a-657c-43dd-b4f4-64919e4214f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3F58C591421E443A88D428066745F18" ma:contentTypeVersion="16" ma:contentTypeDescription="Create a new document." ma:contentTypeScope="" ma:versionID="4530652af7e63b8e983adbffec249470">
  <xsd:schema xmlns:xsd="http://www.w3.org/2001/XMLSchema" xmlns:xs="http://www.w3.org/2001/XMLSchema" xmlns:p="http://schemas.microsoft.com/office/2006/metadata/properties" xmlns:ns2="bfc4342a-657c-43dd-b4f4-64919e4214fb" xmlns:ns3="35c6a2ad-5222-4516-8ee1-74d2fb8a28f5" targetNamespace="http://schemas.microsoft.com/office/2006/metadata/properties" ma:root="true" ma:fieldsID="f3b481385eefd5adab1cd8c34c55b77c" ns2:_="" ns3:_="">
    <xsd:import namespace="bfc4342a-657c-43dd-b4f4-64919e4214fb"/>
    <xsd:import namespace="35c6a2ad-5222-4516-8ee1-74d2fb8a28f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3:TaxCatchAll"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c4342a-657c-43dd-b4f4-64919e4214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85043ac-91c0-4e6d-b9c5-7e43099bd47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c6a2ad-5222-4516-8ee1-74d2fb8a28f5"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0f27352-c21a-41d1-bc10-7fc6c7160ed5}" ma:internalName="TaxCatchAll" ma:showField="CatchAllData" ma:web="35c6a2ad-5222-4516-8ee1-74d2fb8a28f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E3DDE7-056E-4A46-93B6-2274E34CDC11}">
  <ds:schemaRefs>
    <ds:schemaRef ds:uri="http://schemas.microsoft.com/sharepoint/v3/contenttype/forms"/>
  </ds:schemaRefs>
</ds:datastoreItem>
</file>

<file path=customXml/itemProps2.xml><?xml version="1.0" encoding="utf-8"?>
<ds:datastoreItem xmlns:ds="http://schemas.openxmlformats.org/officeDocument/2006/customXml" ds:itemID="{188A8E47-026D-4F83-9D0D-F6457C6A0161}">
  <ds:schemaRefs>
    <ds:schemaRef ds:uri="http://www.w3.org/XML/1998/namespace"/>
    <ds:schemaRef ds:uri="http://purl.org/dc/dcmitype/"/>
    <ds:schemaRef ds:uri="http://schemas.microsoft.com/office/2006/documentManagement/types"/>
    <ds:schemaRef ds:uri="http://purl.org/dc/terms/"/>
    <ds:schemaRef ds:uri="http://schemas.microsoft.com/office/2006/metadata/properties"/>
    <ds:schemaRef ds:uri="35c6a2ad-5222-4516-8ee1-74d2fb8a28f5"/>
    <ds:schemaRef ds:uri="http://purl.org/dc/elements/1.1/"/>
    <ds:schemaRef ds:uri="http://schemas.microsoft.com/office/infopath/2007/PartnerControls"/>
    <ds:schemaRef ds:uri="http://schemas.openxmlformats.org/package/2006/metadata/core-properties"/>
    <ds:schemaRef ds:uri="bfc4342a-657c-43dd-b4f4-64919e4214fb"/>
  </ds:schemaRefs>
</ds:datastoreItem>
</file>

<file path=customXml/itemProps3.xml><?xml version="1.0" encoding="utf-8"?>
<ds:datastoreItem xmlns:ds="http://schemas.openxmlformats.org/officeDocument/2006/customXml" ds:itemID="{3EE56A45-38D7-43CD-B114-641F18391A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c4342a-657c-43dd-b4f4-64919e4214fb"/>
    <ds:schemaRef ds:uri="35c6a2ad-5222-4516-8ee1-74d2fb8a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382</TotalTime>
  <Words>1382</Words>
  <Application>Microsoft Office PowerPoint</Application>
  <PresentationFormat>Widescreen</PresentationFormat>
  <Paragraphs>134</Paragraphs>
  <Slides>13</Slides>
  <Notes>13</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Calibri Light</vt:lpstr>
      <vt:lpstr>Times New Roman</vt:lpstr>
      <vt:lpstr>Office Theme</vt:lpstr>
      <vt:lpstr>1_Office Theme</vt:lpstr>
      <vt:lpstr>PowerPoint Presentation</vt:lpstr>
      <vt:lpstr>How to use this PowerPoint </vt:lpstr>
      <vt:lpstr>Key Concept 3</vt:lpstr>
      <vt:lpstr>Before the Worship</vt:lpstr>
      <vt:lpstr>Quote</vt:lpstr>
      <vt:lpstr>PowerPoint Presentation</vt:lpstr>
      <vt:lpstr>What does the Bible say?</vt:lpstr>
      <vt:lpstr>What about today? How can we act justly and love mercy?  Refugees</vt:lpstr>
      <vt:lpstr>What about today? How can we act justly and love mercy?  Race Discrimination   </vt:lpstr>
      <vt:lpstr>What about today? How can we act justly and love mercy?  Disability   </vt:lpstr>
      <vt:lpstr>What now? Refugees by Brian Bilston   </vt:lpstr>
      <vt:lpstr>What now? </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Lynsey Norris</dc:creator>
  <cp:lastModifiedBy>Lynsey Norris</cp:lastModifiedBy>
  <cp:revision>37</cp:revision>
  <dcterms:created xsi:type="dcterms:W3CDTF">2023-08-21T15:41:10Z</dcterms:created>
  <dcterms:modified xsi:type="dcterms:W3CDTF">2023-10-05T09:06:07Z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0x010100C3F58C591421E443A88D428066745F18</vt:lpwstr>
  </property>
  <property fmtid="{D5CDD505-2E9C-101B-9397-08002B2CF9AE}" pid="3" name="MediaServiceImageTags">
    <vt:lpwstr/>
  </property>
</Properties>
</file>