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notesMasterIdLst>
    <p:notesMasterId r:id="rId17"/>
  </p:notesMasterIdLst>
  <p:sldIdLst>
    <p:sldId id="266" r:id="rId6"/>
    <p:sldId id="267" r:id="rId7"/>
    <p:sldId id="259" r:id="rId8"/>
    <p:sldId id="261" r:id="rId9"/>
    <p:sldId id="268" r:id="rId10"/>
    <p:sldId id="263" r:id="rId11"/>
    <p:sldId id="264" r:id="rId12"/>
    <p:sldId id="269" r:id="rId13"/>
    <p:sldId id="265" r:id="rId14"/>
    <p:sldId id="271" r:id="rId15"/>
    <p:sldId id="270"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60505" autoAdjust="0"/>
  </p:normalViewPr>
  <p:slideViewPr>
    <p:cSldViewPr snapToGrid="0">
      <p:cViewPr varScale="1">
        <p:scale>
          <a:sx n="41" d="100"/>
          <a:sy n="41" d="100"/>
        </p:scale>
        <p:origin x="1628" y="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ynsey Norris" userId="55935e03-b9d4-4cca-aa43-e9b4a96c2781" providerId="ADAL" clId="{0097BB53-A632-4508-9B7F-6E8B9315A180}"/>
    <pc:docChg chg="undo custSel modSld">
      <pc:chgData name="Lynsey Norris" userId="55935e03-b9d4-4cca-aa43-e9b4a96c2781" providerId="ADAL" clId="{0097BB53-A632-4508-9B7F-6E8B9315A180}" dt="2023-09-07T09:46:07.146" v="67" actId="20577"/>
      <pc:docMkLst>
        <pc:docMk/>
      </pc:docMkLst>
      <pc:sldChg chg="modSp">
        <pc:chgData name="Lynsey Norris" userId="55935e03-b9d4-4cca-aa43-e9b4a96c2781" providerId="ADAL" clId="{0097BB53-A632-4508-9B7F-6E8B9315A180}" dt="2023-09-07T09:37:15.852" v="4" actId="255"/>
        <pc:sldMkLst>
          <pc:docMk/>
          <pc:sldMk cId="1447449875" sldId="266"/>
        </pc:sldMkLst>
        <pc:spChg chg="mod">
          <ac:chgData name="Lynsey Norris" userId="55935e03-b9d4-4cca-aa43-e9b4a96c2781" providerId="ADAL" clId="{0097BB53-A632-4508-9B7F-6E8B9315A180}" dt="2023-09-07T09:37:15.852" v="4" actId="255"/>
          <ac:spMkLst>
            <pc:docMk/>
            <pc:sldMk cId="1447449875" sldId="266"/>
            <ac:spMk id="7" creationId="{CCCAFFE5-A407-42FB-9560-0EBBA7E8C7E6}"/>
          </ac:spMkLst>
        </pc:spChg>
      </pc:sldChg>
      <pc:sldChg chg="addSp delSp modSp">
        <pc:chgData name="Lynsey Norris" userId="55935e03-b9d4-4cca-aa43-e9b4a96c2781" providerId="ADAL" clId="{0097BB53-A632-4508-9B7F-6E8B9315A180}" dt="2023-09-07T09:46:07.146" v="67" actId="20577"/>
        <pc:sldMkLst>
          <pc:docMk/>
          <pc:sldMk cId="2759061312" sldId="268"/>
        </pc:sldMkLst>
        <pc:spChg chg="mod">
          <ac:chgData name="Lynsey Norris" userId="55935e03-b9d4-4cca-aa43-e9b4a96c2781" providerId="ADAL" clId="{0097BB53-A632-4508-9B7F-6E8B9315A180}" dt="2023-09-07T09:44:11.997" v="40" actId="20577"/>
          <ac:spMkLst>
            <pc:docMk/>
            <pc:sldMk cId="2759061312" sldId="268"/>
            <ac:spMk id="5" creationId="{9DA0BC97-A3DD-4E26-9437-D3B0A2C699DA}"/>
          </ac:spMkLst>
        </pc:spChg>
        <pc:spChg chg="add del mod">
          <ac:chgData name="Lynsey Norris" userId="55935e03-b9d4-4cca-aa43-e9b4a96c2781" providerId="ADAL" clId="{0097BB53-A632-4508-9B7F-6E8B9315A180}" dt="2023-09-07T09:46:07.146" v="67" actId="20577"/>
          <ac:spMkLst>
            <pc:docMk/>
            <pc:sldMk cId="2759061312" sldId="268"/>
            <ac:spMk id="7" creationId="{CCCAFFE5-A407-42FB-9560-0EBBA7E8C7E6}"/>
          </ac:spMkLst>
        </pc:spChg>
        <pc:spChg chg="add del mod">
          <ac:chgData name="Lynsey Norris" userId="55935e03-b9d4-4cca-aa43-e9b4a96c2781" providerId="ADAL" clId="{0097BB53-A632-4508-9B7F-6E8B9315A180}" dt="2023-09-07T09:45:51.161" v="50" actId="478"/>
          <ac:spMkLst>
            <pc:docMk/>
            <pc:sldMk cId="2759061312" sldId="268"/>
            <ac:spMk id="8" creationId="{351C42C4-5EFD-412B-B8EA-7EF59523B903}"/>
          </ac:spMkLst>
        </pc:spChg>
        <pc:picChg chg="add mod">
          <ac:chgData name="Lynsey Norris" userId="55935e03-b9d4-4cca-aa43-e9b4a96c2781" providerId="ADAL" clId="{0097BB53-A632-4508-9B7F-6E8B9315A180}" dt="2023-09-07T09:46:00.839" v="55" actId="1076"/>
          <ac:picMkLst>
            <pc:docMk/>
            <pc:sldMk cId="2759061312" sldId="268"/>
            <ac:picMk id="3" creationId="{7BD14D68-6206-4E76-BF34-23203C7AE459}"/>
          </ac:picMkLst>
        </pc:picChg>
        <pc:picChg chg="del">
          <ac:chgData name="Lynsey Norris" userId="55935e03-b9d4-4cca-aa43-e9b4a96c2781" providerId="ADAL" clId="{0097BB53-A632-4508-9B7F-6E8B9315A180}" dt="2023-09-07T09:43:37.063" v="10" actId="478"/>
          <ac:picMkLst>
            <pc:docMk/>
            <pc:sldMk cId="2759061312" sldId="268"/>
            <ac:picMk id="1028" creationId="{65A47023-C39A-446E-8FE1-BBC89623DF59}"/>
          </ac:picMkLst>
        </pc:picChg>
      </pc:sldChg>
    </pc:docChg>
  </pc:docChgLst>
  <pc:docChgLst>
    <pc:chgData name="Tracy Smith" userId="S::tracy.smith@lincoln.anglican.org::868fdd4e-92a9-4ee2-b2f5-9c2c0f30a333" providerId="AD" clId="Web-{0A26CB6D-C9FF-A3C8-8CFC-BBCA2FF3D213}"/>
    <pc:docChg chg="modSld">
      <pc:chgData name="Tracy Smith" userId="S::tracy.smith@lincoln.anglican.org::868fdd4e-92a9-4ee2-b2f5-9c2c0f30a333" providerId="AD" clId="Web-{0A26CB6D-C9FF-A3C8-8CFC-BBCA2FF3D213}" dt="2023-09-22T13:17:28.958" v="12" actId="20577"/>
      <pc:docMkLst>
        <pc:docMk/>
      </pc:docMkLst>
      <pc:sldChg chg="modSp">
        <pc:chgData name="Tracy Smith" userId="S::tracy.smith@lincoln.anglican.org::868fdd4e-92a9-4ee2-b2f5-9c2c0f30a333" providerId="AD" clId="Web-{0A26CB6D-C9FF-A3C8-8CFC-BBCA2FF3D213}" dt="2023-09-22T13:15:00.187" v="10"/>
        <pc:sldMkLst>
          <pc:docMk/>
          <pc:sldMk cId="3253986962" sldId="261"/>
        </pc:sldMkLst>
        <pc:graphicFrameChg chg="mod modGraphic">
          <ac:chgData name="Tracy Smith" userId="S::tracy.smith@lincoln.anglican.org::868fdd4e-92a9-4ee2-b2f5-9c2c0f30a333" providerId="AD" clId="Web-{0A26CB6D-C9FF-A3C8-8CFC-BBCA2FF3D213}" dt="2023-09-22T13:15:00.187" v="10"/>
          <ac:graphicFrameMkLst>
            <pc:docMk/>
            <pc:sldMk cId="3253986962" sldId="261"/>
            <ac:graphicFrameMk id="4" creationId="{166B125C-9B68-42C2-A89A-8D29921BD39C}"/>
          </ac:graphicFrameMkLst>
        </pc:graphicFrameChg>
      </pc:sldChg>
      <pc:sldChg chg="modSp">
        <pc:chgData name="Tracy Smith" userId="S::tracy.smith@lincoln.anglican.org::868fdd4e-92a9-4ee2-b2f5-9c2c0f30a333" providerId="AD" clId="Web-{0A26CB6D-C9FF-A3C8-8CFC-BBCA2FF3D213}" dt="2023-09-22T13:14:33.655" v="6" actId="20577"/>
        <pc:sldMkLst>
          <pc:docMk/>
          <pc:sldMk cId="824237957" sldId="267"/>
        </pc:sldMkLst>
        <pc:spChg chg="mod">
          <ac:chgData name="Tracy Smith" userId="S::tracy.smith@lincoln.anglican.org::868fdd4e-92a9-4ee2-b2f5-9c2c0f30a333" providerId="AD" clId="Web-{0A26CB6D-C9FF-A3C8-8CFC-BBCA2FF3D213}" dt="2023-09-22T13:14:33.655" v="6" actId="20577"/>
          <ac:spMkLst>
            <pc:docMk/>
            <pc:sldMk cId="824237957" sldId="267"/>
            <ac:spMk id="7" creationId="{CCCAFFE5-A407-42FB-9560-0EBBA7E8C7E6}"/>
          </ac:spMkLst>
        </pc:spChg>
      </pc:sldChg>
      <pc:sldChg chg="modSp">
        <pc:chgData name="Tracy Smith" userId="S::tracy.smith@lincoln.anglican.org::868fdd4e-92a9-4ee2-b2f5-9c2c0f30a333" providerId="AD" clId="Web-{0A26CB6D-C9FF-A3C8-8CFC-BBCA2FF3D213}" dt="2023-09-22T13:17:28.958" v="12" actId="20577"/>
        <pc:sldMkLst>
          <pc:docMk/>
          <pc:sldMk cId="1059050650" sldId="269"/>
        </pc:sldMkLst>
        <pc:spChg chg="mod">
          <ac:chgData name="Tracy Smith" userId="S::tracy.smith@lincoln.anglican.org::868fdd4e-92a9-4ee2-b2f5-9c2c0f30a333" providerId="AD" clId="Web-{0A26CB6D-C9FF-A3C8-8CFC-BBCA2FF3D213}" dt="2023-09-22T13:17:28.958" v="12" actId="20577"/>
          <ac:spMkLst>
            <pc:docMk/>
            <pc:sldMk cId="1059050650" sldId="269"/>
            <ac:spMk id="7" creationId="{CCCAFFE5-A407-42FB-9560-0EBBA7E8C7E6}"/>
          </ac:spMkLst>
        </pc:spChg>
      </pc:sldChg>
    </pc:docChg>
  </pc:docChgLst>
  <pc:docChgLst>
    <pc:chgData name="Lynsey Norris" userId="55935e03-b9d4-4cca-aa43-e9b4a96c2781" providerId="ADAL" clId="{EAB84605-44A4-46CC-B14D-0449084C52EF}"/>
    <pc:docChg chg="undo custSel addSld delSld modSld modMainMaster">
      <pc:chgData name="Lynsey Norris" userId="55935e03-b9d4-4cca-aa43-e9b4a96c2781" providerId="ADAL" clId="{EAB84605-44A4-46CC-B14D-0449084C52EF}" dt="2023-08-24T10:47:16.276" v="1127" actId="313"/>
      <pc:docMkLst>
        <pc:docMk/>
      </pc:docMkLst>
      <pc:sldChg chg="addSp modSp">
        <pc:chgData name="Lynsey Norris" userId="55935e03-b9d4-4cca-aa43-e9b4a96c2781" providerId="ADAL" clId="{EAB84605-44A4-46CC-B14D-0449084C52EF}" dt="2023-08-23T13:51:02.101" v="1126" actId="6549"/>
        <pc:sldMkLst>
          <pc:docMk/>
          <pc:sldMk cId="943114583" sldId="259"/>
        </pc:sldMkLst>
        <pc:spChg chg="mod">
          <ac:chgData name="Lynsey Norris" userId="55935e03-b9d4-4cca-aa43-e9b4a96c2781" providerId="ADAL" clId="{EAB84605-44A4-46CC-B14D-0449084C52EF}" dt="2023-08-23T13:51:02.101" v="1126" actId="6549"/>
          <ac:spMkLst>
            <pc:docMk/>
            <pc:sldMk cId="943114583" sldId="259"/>
            <ac:spMk id="2" creationId="{BA7E5BE0-4F2C-4060-A490-D9888153022F}"/>
          </ac:spMkLst>
        </pc:spChg>
        <pc:picChg chg="add">
          <ac:chgData name="Lynsey Norris" userId="55935e03-b9d4-4cca-aa43-e9b4a96c2781" providerId="ADAL" clId="{EAB84605-44A4-46CC-B14D-0449084C52EF}" dt="2023-08-23T13:32:09.320" v="584"/>
          <ac:picMkLst>
            <pc:docMk/>
            <pc:sldMk cId="943114583" sldId="259"/>
            <ac:picMk id="8" creationId="{BC7AF699-12CC-4D8E-A984-52956D5DED6F}"/>
          </ac:picMkLst>
        </pc:picChg>
      </pc:sldChg>
      <pc:sldChg chg="addSp modSp">
        <pc:chgData name="Lynsey Norris" userId="55935e03-b9d4-4cca-aa43-e9b4a96c2781" providerId="ADAL" clId="{EAB84605-44A4-46CC-B14D-0449084C52EF}" dt="2023-08-23T13:32:11.826" v="585"/>
        <pc:sldMkLst>
          <pc:docMk/>
          <pc:sldMk cId="3253986962" sldId="261"/>
        </pc:sldMkLst>
        <pc:spChg chg="mod">
          <ac:chgData name="Lynsey Norris" userId="55935e03-b9d4-4cca-aa43-e9b4a96c2781" providerId="ADAL" clId="{EAB84605-44A4-46CC-B14D-0449084C52EF}" dt="2023-08-23T13:16:30.778" v="35" actId="207"/>
          <ac:spMkLst>
            <pc:docMk/>
            <pc:sldMk cId="3253986962" sldId="261"/>
            <ac:spMk id="2" creationId="{BA7E5BE0-4F2C-4060-A490-D9888153022F}"/>
          </ac:spMkLst>
        </pc:spChg>
        <pc:graphicFrameChg chg="mod modGraphic">
          <ac:chgData name="Lynsey Norris" userId="55935e03-b9d4-4cca-aa43-e9b4a96c2781" providerId="ADAL" clId="{EAB84605-44A4-46CC-B14D-0449084C52EF}" dt="2023-08-23T13:14:42.126" v="31" actId="20577"/>
          <ac:graphicFrameMkLst>
            <pc:docMk/>
            <pc:sldMk cId="3253986962" sldId="261"/>
            <ac:graphicFrameMk id="4" creationId="{166B125C-9B68-42C2-A89A-8D29921BD39C}"/>
          </ac:graphicFrameMkLst>
        </pc:graphicFrameChg>
        <pc:picChg chg="add">
          <ac:chgData name="Lynsey Norris" userId="55935e03-b9d4-4cca-aa43-e9b4a96c2781" providerId="ADAL" clId="{EAB84605-44A4-46CC-B14D-0449084C52EF}" dt="2023-08-23T13:32:11.826" v="585"/>
          <ac:picMkLst>
            <pc:docMk/>
            <pc:sldMk cId="3253986962" sldId="261"/>
            <ac:picMk id="6" creationId="{D0AB718B-A1A9-49F5-ABE6-A76D71E186CA}"/>
          </ac:picMkLst>
        </pc:picChg>
      </pc:sldChg>
      <pc:sldChg chg="addSp modSp">
        <pc:chgData name="Lynsey Norris" userId="55935e03-b9d4-4cca-aa43-e9b4a96c2781" providerId="ADAL" clId="{EAB84605-44A4-46CC-B14D-0449084C52EF}" dt="2023-08-23T13:44:30.173" v="898" actId="122"/>
        <pc:sldMkLst>
          <pc:docMk/>
          <pc:sldMk cId="1779607995" sldId="263"/>
        </pc:sldMkLst>
        <pc:spChg chg="mod">
          <ac:chgData name="Lynsey Norris" userId="55935e03-b9d4-4cca-aa43-e9b4a96c2781" providerId="ADAL" clId="{EAB84605-44A4-46CC-B14D-0449084C52EF}" dt="2023-08-23T13:19:52.714" v="169" actId="207"/>
          <ac:spMkLst>
            <pc:docMk/>
            <pc:sldMk cId="1779607995" sldId="263"/>
            <ac:spMk id="2" creationId="{BA7E5BE0-4F2C-4060-A490-D9888153022F}"/>
          </ac:spMkLst>
        </pc:spChg>
        <pc:spChg chg="add mod">
          <ac:chgData name="Lynsey Norris" userId="55935e03-b9d4-4cca-aa43-e9b4a96c2781" providerId="ADAL" clId="{EAB84605-44A4-46CC-B14D-0449084C52EF}" dt="2023-08-23T13:44:30.173" v="898" actId="122"/>
          <ac:spMkLst>
            <pc:docMk/>
            <pc:sldMk cId="1779607995" sldId="263"/>
            <ac:spMk id="4" creationId="{A2166028-9E12-46AC-AED3-C0382EE0C630}"/>
          </ac:spMkLst>
        </pc:spChg>
        <pc:picChg chg="add mod">
          <ac:chgData name="Lynsey Norris" userId="55935e03-b9d4-4cca-aa43-e9b4a96c2781" providerId="ADAL" clId="{EAB84605-44A4-46CC-B14D-0449084C52EF}" dt="2023-08-23T13:22:12.098" v="174" actId="1076"/>
          <ac:picMkLst>
            <pc:docMk/>
            <pc:sldMk cId="1779607995" sldId="263"/>
            <ac:picMk id="3" creationId="{CD6A106B-B719-4CB5-AA6D-67337F4BD7FE}"/>
          </ac:picMkLst>
        </pc:picChg>
        <pc:picChg chg="add">
          <ac:chgData name="Lynsey Norris" userId="55935e03-b9d4-4cca-aa43-e9b4a96c2781" providerId="ADAL" clId="{EAB84605-44A4-46CC-B14D-0449084C52EF}" dt="2023-08-23T13:32:17.554" v="588"/>
          <ac:picMkLst>
            <pc:docMk/>
            <pc:sldMk cId="1779607995" sldId="263"/>
            <ac:picMk id="8" creationId="{48FA0717-1F89-49B0-9650-86F20AC5461A}"/>
          </ac:picMkLst>
        </pc:picChg>
      </pc:sldChg>
      <pc:sldChg chg="addSp delSp modSp">
        <pc:chgData name="Lynsey Norris" userId="55935e03-b9d4-4cca-aa43-e9b4a96c2781" providerId="ADAL" clId="{EAB84605-44A4-46CC-B14D-0449084C52EF}" dt="2023-08-23T13:35:26.058" v="713" actId="207"/>
        <pc:sldMkLst>
          <pc:docMk/>
          <pc:sldMk cId="278460701" sldId="264"/>
        </pc:sldMkLst>
        <pc:spChg chg="mod">
          <ac:chgData name="Lynsey Norris" userId="55935e03-b9d4-4cca-aa43-e9b4a96c2781" providerId="ADAL" clId="{EAB84605-44A4-46CC-B14D-0449084C52EF}" dt="2023-08-23T13:35:26.058" v="713" actId="207"/>
          <ac:spMkLst>
            <pc:docMk/>
            <pc:sldMk cId="278460701" sldId="264"/>
            <ac:spMk id="2" creationId="{BA7E5BE0-4F2C-4060-A490-D9888153022F}"/>
          </ac:spMkLst>
        </pc:spChg>
        <pc:spChg chg="add del">
          <ac:chgData name="Lynsey Norris" userId="55935e03-b9d4-4cca-aa43-e9b4a96c2781" providerId="ADAL" clId="{EAB84605-44A4-46CC-B14D-0449084C52EF}" dt="2023-08-23T13:30:17.431" v="521"/>
          <ac:spMkLst>
            <pc:docMk/>
            <pc:sldMk cId="278460701" sldId="264"/>
            <ac:spMk id="4" creationId="{42CEC3B4-9ABA-4F4A-9DD1-54A572B4EEF3}"/>
          </ac:spMkLst>
        </pc:spChg>
        <pc:spChg chg="add del">
          <ac:chgData name="Lynsey Norris" userId="55935e03-b9d4-4cca-aa43-e9b4a96c2781" providerId="ADAL" clId="{EAB84605-44A4-46CC-B14D-0449084C52EF}" dt="2023-08-23T13:30:17.431" v="521"/>
          <ac:spMkLst>
            <pc:docMk/>
            <pc:sldMk cId="278460701" sldId="264"/>
            <ac:spMk id="5" creationId="{44D5A85E-26D5-4EE1-B237-0E63B0045D49}"/>
          </ac:spMkLst>
        </pc:spChg>
        <pc:spChg chg="add del">
          <ac:chgData name="Lynsey Norris" userId="55935e03-b9d4-4cca-aa43-e9b4a96c2781" providerId="ADAL" clId="{EAB84605-44A4-46CC-B14D-0449084C52EF}" dt="2023-08-23T13:30:25.447" v="525"/>
          <ac:spMkLst>
            <pc:docMk/>
            <pc:sldMk cId="278460701" sldId="264"/>
            <ac:spMk id="6" creationId="{01FABD09-E0AF-4CF5-BF3E-96CBBC48E1AB}"/>
          </ac:spMkLst>
        </pc:spChg>
        <pc:spChg chg="mod">
          <ac:chgData name="Lynsey Norris" userId="55935e03-b9d4-4cca-aa43-e9b4a96c2781" providerId="ADAL" clId="{EAB84605-44A4-46CC-B14D-0449084C52EF}" dt="2023-08-23T13:31:39.359" v="580" actId="20577"/>
          <ac:spMkLst>
            <pc:docMk/>
            <pc:sldMk cId="278460701" sldId="264"/>
            <ac:spMk id="7" creationId="{CCCAFFE5-A407-42FB-9560-0EBBA7E8C7E6}"/>
          </ac:spMkLst>
        </pc:spChg>
        <pc:spChg chg="add del">
          <ac:chgData name="Lynsey Norris" userId="55935e03-b9d4-4cca-aa43-e9b4a96c2781" providerId="ADAL" clId="{EAB84605-44A4-46CC-B14D-0449084C52EF}" dt="2023-08-23T13:30:25.447" v="525"/>
          <ac:spMkLst>
            <pc:docMk/>
            <pc:sldMk cId="278460701" sldId="264"/>
            <ac:spMk id="8" creationId="{EF3070FF-D2BF-47B2-8358-74A7AFE99C70}"/>
          </ac:spMkLst>
        </pc:spChg>
        <pc:spChg chg="add del">
          <ac:chgData name="Lynsey Norris" userId="55935e03-b9d4-4cca-aa43-e9b4a96c2781" providerId="ADAL" clId="{EAB84605-44A4-46CC-B14D-0449084C52EF}" dt="2023-08-23T13:30:24.984" v="524"/>
          <ac:spMkLst>
            <pc:docMk/>
            <pc:sldMk cId="278460701" sldId="264"/>
            <ac:spMk id="9" creationId="{8F247A5F-D689-40B6-A7D3-C149F13BF8B3}"/>
          </ac:spMkLst>
        </pc:spChg>
        <pc:spChg chg="add del">
          <ac:chgData name="Lynsey Norris" userId="55935e03-b9d4-4cca-aa43-e9b4a96c2781" providerId="ADAL" clId="{EAB84605-44A4-46CC-B14D-0449084C52EF}" dt="2023-08-23T13:30:24.984" v="524"/>
          <ac:spMkLst>
            <pc:docMk/>
            <pc:sldMk cId="278460701" sldId="264"/>
            <ac:spMk id="10" creationId="{EEFFC638-5016-4E70-9E26-12D65834BAAD}"/>
          </ac:spMkLst>
        </pc:spChg>
        <pc:picChg chg="add del">
          <ac:chgData name="Lynsey Norris" userId="55935e03-b9d4-4cca-aa43-e9b4a96c2781" providerId="ADAL" clId="{EAB84605-44A4-46CC-B14D-0449084C52EF}" dt="2023-08-23T13:30:12.144" v="519"/>
          <ac:picMkLst>
            <pc:docMk/>
            <pc:sldMk cId="278460701" sldId="264"/>
            <ac:picMk id="3" creationId="{0E62D7FC-4C61-4031-B2D3-65FAEA162F00}"/>
          </ac:picMkLst>
        </pc:picChg>
        <pc:picChg chg="add mod">
          <ac:chgData name="Lynsey Norris" userId="55935e03-b9d4-4cca-aa43-e9b4a96c2781" providerId="ADAL" clId="{EAB84605-44A4-46CC-B14D-0449084C52EF}" dt="2023-08-23T13:31:57.715" v="583" actId="1076"/>
          <ac:picMkLst>
            <pc:docMk/>
            <pc:sldMk cId="278460701" sldId="264"/>
            <ac:picMk id="11" creationId="{BB26A755-F839-4A2D-B486-D5EAACCE43C1}"/>
          </ac:picMkLst>
        </pc:picChg>
        <pc:picChg chg="add">
          <ac:chgData name="Lynsey Norris" userId="55935e03-b9d4-4cca-aa43-e9b4a96c2781" providerId="ADAL" clId="{EAB84605-44A4-46CC-B14D-0449084C52EF}" dt="2023-08-23T13:32:20.446" v="589"/>
          <ac:picMkLst>
            <pc:docMk/>
            <pc:sldMk cId="278460701" sldId="264"/>
            <ac:picMk id="16" creationId="{1D1C4E06-5383-4CE7-B258-637174A6237C}"/>
          </ac:picMkLst>
        </pc:picChg>
        <pc:picChg chg="add del">
          <ac:chgData name="Lynsey Norris" userId="55935e03-b9d4-4cca-aa43-e9b4a96c2781" providerId="ADAL" clId="{EAB84605-44A4-46CC-B14D-0449084C52EF}" dt="2023-08-23T13:30:17.431" v="521"/>
          <ac:picMkLst>
            <pc:docMk/>
            <pc:sldMk cId="278460701" sldId="264"/>
            <ac:picMk id="2049" creationId="{090021EB-1F2C-41B6-ABE8-363EF72FD4C4}"/>
          </ac:picMkLst>
        </pc:picChg>
        <pc:picChg chg="add del">
          <ac:chgData name="Lynsey Norris" userId="55935e03-b9d4-4cca-aa43-e9b4a96c2781" providerId="ADAL" clId="{EAB84605-44A4-46CC-B14D-0449084C52EF}" dt="2023-08-23T13:30:25.447" v="525"/>
          <ac:picMkLst>
            <pc:docMk/>
            <pc:sldMk cId="278460701" sldId="264"/>
            <ac:picMk id="2052" creationId="{C96741F6-DA76-4B77-8163-70CD82518C8D}"/>
          </ac:picMkLst>
        </pc:picChg>
        <pc:picChg chg="add del">
          <ac:chgData name="Lynsey Norris" userId="55935e03-b9d4-4cca-aa43-e9b4a96c2781" providerId="ADAL" clId="{EAB84605-44A4-46CC-B14D-0449084C52EF}" dt="2023-08-23T13:30:24.984" v="524"/>
          <ac:picMkLst>
            <pc:docMk/>
            <pc:sldMk cId="278460701" sldId="264"/>
            <ac:picMk id="2055" creationId="{1F4F8E0A-DD93-4BCE-AC3E-23E7F5FA9655}"/>
          </ac:picMkLst>
        </pc:picChg>
      </pc:sldChg>
      <pc:sldChg chg="addSp modSp modNotesTx">
        <pc:chgData name="Lynsey Norris" userId="55935e03-b9d4-4cca-aa43-e9b4a96c2781" providerId="ADAL" clId="{EAB84605-44A4-46CC-B14D-0449084C52EF}" dt="2023-08-23T13:43:55.984" v="894" actId="6549"/>
        <pc:sldMkLst>
          <pc:docMk/>
          <pc:sldMk cId="2018095527" sldId="265"/>
        </pc:sldMkLst>
        <pc:spChg chg="mod">
          <ac:chgData name="Lynsey Norris" userId="55935e03-b9d4-4cca-aa43-e9b4a96c2781" providerId="ADAL" clId="{EAB84605-44A4-46CC-B14D-0449084C52EF}" dt="2023-08-23T13:35:42.337" v="717" actId="2711"/>
          <ac:spMkLst>
            <pc:docMk/>
            <pc:sldMk cId="2018095527" sldId="265"/>
            <ac:spMk id="2" creationId="{BA7E5BE0-4F2C-4060-A490-D9888153022F}"/>
          </ac:spMkLst>
        </pc:spChg>
        <pc:spChg chg="mod">
          <ac:chgData name="Lynsey Norris" userId="55935e03-b9d4-4cca-aa43-e9b4a96c2781" providerId="ADAL" clId="{EAB84605-44A4-46CC-B14D-0449084C52EF}" dt="2023-08-23T13:43:55.984" v="894" actId="6549"/>
          <ac:spMkLst>
            <pc:docMk/>
            <pc:sldMk cId="2018095527" sldId="265"/>
            <ac:spMk id="7" creationId="{CCCAFFE5-A407-42FB-9560-0EBBA7E8C7E6}"/>
          </ac:spMkLst>
        </pc:spChg>
        <pc:picChg chg="add mod ord">
          <ac:chgData name="Lynsey Norris" userId="55935e03-b9d4-4cca-aa43-e9b4a96c2781" providerId="ADAL" clId="{EAB84605-44A4-46CC-B14D-0449084C52EF}" dt="2023-08-23T13:43:52.980" v="892" actId="167"/>
          <ac:picMkLst>
            <pc:docMk/>
            <pc:sldMk cId="2018095527" sldId="265"/>
            <ac:picMk id="3" creationId="{BD2EBF2A-CA20-4691-9A3E-E3228A5B2E69}"/>
          </ac:picMkLst>
        </pc:picChg>
        <pc:picChg chg="add">
          <ac:chgData name="Lynsey Norris" userId="55935e03-b9d4-4cca-aa43-e9b4a96c2781" providerId="ADAL" clId="{EAB84605-44A4-46CC-B14D-0449084C52EF}" dt="2023-08-23T13:32:21.878" v="590"/>
          <ac:picMkLst>
            <pc:docMk/>
            <pc:sldMk cId="2018095527" sldId="265"/>
            <ac:picMk id="5" creationId="{D0ADEB24-9AB3-4775-AE1C-D78A3D1F8660}"/>
          </ac:picMkLst>
        </pc:picChg>
      </pc:sldChg>
      <pc:sldChg chg="add setBg">
        <pc:chgData name="Lynsey Norris" userId="55935e03-b9d4-4cca-aa43-e9b4a96c2781" providerId="ADAL" clId="{EAB84605-44A4-46CC-B14D-0449084C52EF}" dt="2023-08-23T13:13:00.040" v="19"/>
        <pc:sldMkLst>
          <pc:docMk/>
          <pc:sldMk cId="1447449875" sldId="266"/>
        </pc:sldMkLst>
      </pc:sldChg>
      <pc:sldChg chg="modSp add">
        <pc:chgData name="Lynsey Norris" userId="55935e03-b9d4-4cca-aa43-e9b4a96c2781" providerId="ADAL" clId="{EAB84605-44A4-46CC-B14D-0449084C52EF}" dt="2023-08-24T10:47:16.276" v="1127" actId="313"/>
        <pc:sldMkLst>
          <pc:docMk/>
          <pc:sldMk cId="824237957" sldId="267"/>
        </pc:sldMkLst>
        <pc:spChg chg="mod">
          <ac:chgData name="Lynsey Norris" userId="55935e03-b9d4-4cca-aa43-e9b4a96c2781" providerId="ADAL" clId="{EAB84605-44A4-46CC-B14D-0449084C52EF}" dt="2023-08-24T10:47:16.276" v="1127" actId="313"/>
          <ac:spMkLst>
            <pc:docMk/>
            <pc:sldMk cId="824237957" sldId="267"/>
            <ac:spMk id="7" creationId="{CCCAFFE5-A407-42FB-9560-0EBBA7E8C7E6}"/>
          </ac:spMkLst>
        </pc:spChg>
      </pc:sldChg>
      <pc:sldChg chg="addSp delSp modSp add">
        <pc:chgData name="Lynsey Norris" userId="55935e03-b9d4-4cca-aa43-e9b4a96c2781" providerId="ADAL" clId="{EAB84605-44A4-46CC-B14D-0449084C52EF}" dt="2023-08-23T13:40:14.313" v="756" actId="20577"/>
        <pc:sldMkLst>
          <pc:docMk/>
          <pc:sldMk cId="2759061312" sldId="268"/>
        </pc:sldMkLst>
        <pc:spChg chg="mod">
          <ac:chgData name="Lynsey Norris" userId="55935e03-b9d4-4cca-aa43-e9b4a96c2781" providerId="ADAL" clId="{EAB84605-44A4-46CC-B14D-0449084C52EF}" dt="2023-08-23T13:35:10.641" v="710" actId="2711"/>
          <ac:spMkLst>
            <pc:docMk/>
            <pc:sldMk cId="2759061312" sldId="268"/>
            <ac:spMk id="2" creationId="{BA7E5BE0-4F2C-4060-A490-D9888153022F}"/>
          </ac:spMkLst>
        </pc:spChg>
        <pc:spChg chg="mod">
          <ac:chgData name="Lynsey Norris" userId="55935e03-b9d4-4cca-aa43-e9b4a96c2781" providerId="ADAL" clId="{EAB84605-44A4-46CC-B14D-0449084C52EF}" dt="2023-08-23T13:19:25.760" v="166" actId="5793"/>
          <ac:spMkLst>
            <pc:docMk/>
            <pc:sldMk cId="2759061312" sldId="268"/>
            <ac:spMk id="5" creationId="{9DA0BC97-A3DD-4E26-9437-D3B0A2C699DA}"/>
          </ac:spMkLst>
        </pc:spChg>
        <pc:spChg chg="mod">
          <ac:chgData name="Lynsey Norris" userId="55935e03-b9d4-4cca-aa43-e9b4a96c2781" providerId="ADAL" clId="{EAB84605-44A4-46CC-B14D-0449084C52EF}" dt="2023-08-23T13:40:14.313" v="756" actId="20577"/>
          <ac:spMkLst>
            <pc:docMk/>
            <pc:sldMk cId="2759061312" sldId="268"/>
            <ac:spMk id="7" creationId="{CCCAFFE5-A407-42FB-9560-0EBBA7E8C7E6}"/>
          </ac:spMkLst>
        </pc:spChg>
        <pc:picChg chg="del mod">
          <ac:chgData name="Lynsey Norris" userId="55935e03-b9d4-4cca-aa43-e9b4a96c2781" providerId="ADAL" clId="{EAB84605-44A4-46CC-B14D-0449084C52EF}" dt="2023-08-23T13:17:03.185" v="43" actId="478"/>
          <ac:picMkLst>
            <pc:docMk/>
            <pc:sldMk cId="2759061312" sldId="268"/>
            <ac:picMk id="6" creationId="{F796D919-95D5-48C6-AF35-B9B65B3F9177}"/>
          </ac:picMkLst>
        </pc:picChg>
        <pc:picChg chg="add del">
          <ac:chgData name="Lynsey Norris" userId="55935e03-b9d4-4cca-aa43-e9b4a96c2781" providerId="ADAL" clId="{EAB84605-44A4-46CC-B14D-0449084C52EF}" dt="2023-08-23T13:32:15.486" v="587"/>
          <ac:picMkLst>
            <pc:docMk/>
            <pc:sldMk cId="2759061312" sldId="268"/>
            <ac:picMk id="10" creationId="{34EBBBB1-7E96-4E9D-B4BF-75B76ECE8B37}"/>
          </ac:picMkLst>
        </pc:picChg>
        <pc:picChg chg="add del mod">
          <ac:chgData name="Lynsey Norris" userId="55935e03-b9d4-4cca-aa43-e9b4a96c2781" providerId="ADAL" clId="{EAB84605-44A4-46CC-B14D-0449084C52EF}" dt="2023-08-23T13:17:28.645" v="48"/>
          <ac:picMkLst>
            <pc:docMk/>
            <pc:sldMk cId="2759061312" sldId="268"/>
            <ac:picMk id="1026" creationId="{1B7FD700-744D-4C39-99EE-65D3364C002A}"/>
          </ac:picMkLst>
        </pc:picChg>
        <pc:picChg chg="add del mod">
          <ac:chgData name="Lynsey Norris" userId="55935e03-b9d4-4cca-aa43-e9b4a96c2781" providerId="ADAL" clId="{EAB84605-44A4-46CC-B14D-0449084C52EF}" dt="2023-08-23T13:40:13.623" v="755" actId="478"/>
          <ac:picMkLst>
            <pc:docMk/>
            <pc:sldMk cId="2759061312" sldId="268"/>
            <ac:picMk id="1028" creationId="{65A47023-C39A-446E-8FE1-BBC89623DF59}"/>
          </ac:picMkLst>
        </pc:picChg>
      </pc:sldChg>
      <pc:sldChg chg="addSp delSp modSp add">
        <pc:chgData name="Lynsey Norris" userId="55935e03-b9d4-4cca-aa43-e9b4a96c2781" providerId="ADAL" clId="{EAB84605-44A4-46CC-B14D-0449084C52EF}" dt="2023-08-23T13:45:28.381" v="1059" actId="20577"/>
        <pc:sldMkLst>
          <pc:docMk/>
          <pc:sldMk cId="1059050650" sldId="269"/>
        </pc:sldMkLst>
        <pc:spChg chg="mod">
          <ac:chgData name="Lynsey Norris" userId="55935e03-b9d4-4cca-aa43-e9b4a96c2781" providerId="ADAL" clId="{EAB84605-44A4-46CC-B14D-0449084C52EF}" dt="2023-08-23T13:35:32.353" v="715" actId="2711"/>
          <ac:spMkLst>
            <pc:docMk/>
            <pc:sldMk cId="1059050650" sldId="269"/>
            <ac:spMk id="2" creationId="{BA7E5BE0-4F2C-4060-A490-D9888153022F}"/>
          </ac:spMkLst>
        </pc:spChg>
        <pc:spChg chg="mod">
          <ac:chgData name="Lynsey Norris" userId="55935e03-b9d4-4cca-aa43-e9b4a96c2781" providerId="ADAL" clId="{EAB84605-44A4-46CC-B14D-0449084C52EF}" dt="2023-08-23T13:45:28.381" v="1059" actId="20577"/>
          <ac:spMkLst>
            <pc:docMk/>
            <pc:sldMk cId="1059050650" sldId="269"/>
            <ac:spMk id="7" creationId="{CCCAFFE5-A407-42FB-9560-0EBBA7E8C7E6}"/>
          </ac:spMkLst>
        </pc:spChg>
        <pc:picChg chg="add mod">
          <ac:chgData name="Lynsey Norris" userId="55935e03-b9d4-4cca-aa43-e9b4a96c2781" providerId="ADAL" clId="{EAB84605-44A4-46CC-B14D-0449084C52EF}" dt="2023-08-23T13:34:16.283" v="708" actId="1076"/>
          <ac:picMkLst>
            <pc:docMk/>
            <pc:sldMk cId="1059050650" sldId="269"/>
            <ac:picMk id="3" creationId="{6BAEEA4C-1C61-4505-8449-44891609AD4C}"/>
          </ac:picMkLst>
        </pc:picChg>
        <pc:picChg chg="del">
          <ac:chgData name="Lynsey Norris" userId="55935e03-b9d4-4cca-aa43-e9b4a96c2781" providerId="ADAL" clId="{EAB84605-44A4-46CC-B14D-0449084C52EF}" dt="2023-08-23T13:34:11.552" v="706" actId="478"/>
          <ac:picMkLst>
            <pc:docMk/>
            <pc:sldMk cId="1059050650" sldId="269"/>
            <ac:picMk id="11" creationId="{BB26A755-F839-4A2D-B486-D5EAACCE43C1}"/>
          </ac:picMkLst>
        </pc:picChg>
      </pc:sldChg>
      <pc:sldChg chg="modSp">
        <pc:chgData name="Lynsey Norris" userId="55935e03-b9d4-4cca-aa43-e9b4a96c2781" providerId="ADAL" clId="{EAB84605-44A4-46CC-B14D-0449084C52EF}" dt="2023-08-23T13:37:09.587" v="740" actId="20577"/>
        <pc:sldMkLst>
          <pc:docMk/>
          <pc:sldMk cId="2132585289" sldId="270"/>
        </pc:sldMkLst>
        <pc:spChg chg="mod">
          <ac:chgData name="Lynsey Norris" userId="55935e03-b9d4-4cca-aa43-e9b4a96c2781" providerId="ADAL" clId="{EAB84605-44A4-46CC-B14D-0449084C52EF}" dt="2023-08-23T13:37:09.587" v="740" actId="20577"/>
          <ac:spMkLst>
            <pc:docMk/>
            <pc:sldMk cId="2132585289" sldId="270"/>
            <ac:spMk id="3" creationId="{6AFA3DB6-768D-4C72-871A-71216B652B19}"/>
          </ac:spMkLst>
        </pc:spChg>
      </pc:sldChg>
      <pc:sldChg chg="addSp delSp modSp add">
        <pc:chgData name="Lynsey Norris" userId="55935e03-b9d4-4cca-aa43-e9b4a96c2781" providerId="ADAL" clId="{EAB84605-44A4-46CC-B14D-0449084C52EF}" dt="2023-08-23T13:49:34.946" v="1092" actId="1076"/>
        <pc:sldMkLst>
          <pc:docMk/>
          <pc:sldMk cId="3510917297" sldId="271"/>
        </pc:sldMkLst>
        <pc:spChg chg="mod">
          <ac:chgData name="Lynsey Norris" userId="55935e03-b9d4-4cca-aa43-e9b4a96c2781" providerId="ADAL" clId="{EAB84605-44A4-46CC-B14D-0449084C52EF}" dt="2023-08-23T13:46:24.962" v="1077" actId="5793"/>
          <ac:spMkLst>
            <pc:docMk/>
            <pc:sldMk cId="3510917297" sldId="271"/>
            <ac:spMk id="2" creationId="{BA7E5BE0-4F2C-4060-A490-D9888153022F}"/>
          </ac:spMkLst>
        </pc:spChg>
        <pc:spChg chg="mod">
          <ac:chgData name="Lynsey Norris" userId="55935e03-b9d4-4cca-aa43-e9b4a96c2781" providerId="ADAL" clId="{EAB84605-44A4-46CC-B14D-0449084C52EF}" dt="2023-08-23T13:46:32.765" v="1081" actId="5793"/>
          <ac:spMkLst>
            <pc:docMk/>
            <pc:sldMk cId="3510917297" sldId="271"/>
            <ac:spMk id="7" creationId="{CCCAFFE5-A407-42FB-9560-0EBBA7E8C7E6}"/>
          </ac:spMkLst>
        </pc:spChg>
        <pc:picChg chg="del">
          <ac:chgData name="Lynsey Norris" userId="55935e03-b9d4-4cca-aa43-e9b4a96c2781" providerId="ADAL" clId="{EAB84605-44A4-46CC-B14D-0449084C52EF}" dt="2023-08-23T13:46:37.227" v="1082" actId="478"/>
          <ac:picMkLst>
            <pc:docMk/>
            <pc:sldMk cId="3510917297" sldId="271"/>
            <ac:picMk id="3" creationId="{BD2EBF2A-CA20-4691-9A3E-E3228A5B2E69}"/>
          </ac:picMkLst>
        </pc:picChg>
        <pc:picChg chg="add del mod">
          <ac:chgData name="Lynsey Norris" userId="55935e03-b9d4-4cca-aa43-e9b4a96c2781" providerId="ADAL" clId="{EAB84605-44A4-46CC-B14D-0449084C52EF}" dt="2023-08-23T13:48:37.779" v="1086" actId="478"/>
          <ac:picMkLst>
            <pc:docMk/>
            <pc:sldMk cId="3510917297" sldId="271"/>
            <ac:picMk id="4" creationId="{EF265118-0645-4615-B1DE-7FEECA1F2D51}"/>
          </ac:picMkLst>
        </pc:picChg>
        <pc:picChg chg="add mod modCrop">
          <ac:chgData name="Lynsey Norris" userId="55935e03-b9d4-4cca-aa43-e9b4a96c2781" providerId="ADAL" clId="{EAB84605-44A4-46CC-B14D-0449084C52EF}" dt="2023-08-23T13:49:34.946" v="1092" actId="1076"/>
          <ac:picMkLst>
            <pc:docMk/>
            <pc:sldMk cId="3510917297" sldId="271"/>
            <ac:picMk id="9" creationId="{52CA2092-0929-4722-A225-535F1794A5EA}"/>
          </ac:picMkLst>
        </pc:picChg>
      </pc:sldChg>
      <pc:sldMasterChg chg="setBg modSldLayout">
        <pc:chgData name="Lynsey Norris" userId="55935e03-b9d4-4cca-aa43-e9b4a96c2781" providerId="ADAL" clId="{EAB84605-44A4-46CC-B14D-0449084C52EF}" dt="2023-08-23T13:13:00.040" v="19"/>
        <pc:sldMasterMkLst>
          <pc:docMk/>
          <pc:sldMasterMk cId="525431736" sldId="2147483648"/>
        </pc:sldMasterMkLst>
        <pc:sldLayoutChg chg="setBg">
          <pc:chgData name="Lynsey Norris" userId="55935e03-b9d4-4cca-aa43-e9b4a96c2781" providerId="ADAL" clId="{EAB84605-44A4-46CC-B14D-0449084C52EF}" dt="2023-08-23T13:13:00.040" v="19"/>
          <pc:sldLayoutMkLst>
            <pc:docMk/>
            <pc:sldMasterMk cId="525431736" sldId="2147483648"/>
            <pc:sldLayoutMk cId="2581554084" sldId="2147483649"/>
          </pc:sldLayoutMkLst>
        </pc:sldLayoutChg>
        <pc:sldLayoutChg chg="setBg">
          <pc:chgData name="Lynsey Norris" userId="55935e03-b9d4-4cca-aa43-e9b4a96c2781" providerId="ADAL" clId="{EAB84605-44A4-46CC-B14D-0449084C52EF}" dt="2023-08-23T13:13:00.040" v="19"/>
          <pc:sldLayoutMkLst>
            <pc:docMk/>
            <pc:sldMasterMk cId="525431736" sldId="2147483648"/>
            <pc:sldLayoutMk cId="1244385569" sldId="2147483650"/>
          </pc:sldLayoutMkLst>
        </pc:sldLayoutChg>
        <pc:sldLayoutChg chg="setBg">
          <pc:chgData name="Lynsey Norris" userId="55935e03-b9d4-4cca-aa43-e9b4a96c2781" providerId="ADAL" clId="{EAB84605-44A4-46CC-B14D-0449084C52EF}" dt="2023-08-23T13:13:00.040" v="19"/>
          <pc:sldLayoutMkLst>
            <pc:docMk/>
            <pc:sldMasterMk cId="525431736" sldId="2147483648"/>
            <pc:sldLayoutMk cId="4014588058" sldId="2147483651"/>
          </pc:sldLayoutMkLst>
        </pc:sldLayoutChg>
        <pc:sldLayoutChg chg="setBg">
          <pc:chgData name="Lynsey Norris" userId="55935e03-b9d4-4cca-aa43-e9b4a96c2781" providerId="ADAL" clId="{EAB84605-44A4-46CC-B14D-0449084C52EF}" dt="2023-08-23T13:13:00.040" v="19"/>
          <pc:sldLayoutMkLst>
            <pc:docMk/>
            <pc:sldMasterMk cId="525431736" sldId="2147483648"/>
            <pc:sldLayoutMk cId="3357811922" sldId="2147483652"/>
          </pc:sldLayoutMkLst>
        </pc:sldLayoutChg>
        <pc:sldLayoutChg chg="setBg">
          <pc:chgData name="Lynsey Norris" userId="55935e03-b9d4-4cca-aa43-e9b4a96c2781" providerId="ADAL" clId="{EAB84605-44A4-46CC-B14D-0449084C52EF}" dt="2023-08-23T13:13:00.040" v="19"/>
          <pc:sldLayoutMkLst>
            <pc:docMk/>
            <pc:sldMasterMk cId="525431736" sldId="2147483648"/>
            <pc:sldLayoutMk cId="2045938298" sldId="2147483653"/>
          </pc:sldLayoutMkLst>
        </pc:sldLayoutChg>
        <pc:sldLayoutChg chg="setBg">
          <pc:chgData name="Lynsey Norris" userId="55935e03-b9d4-4cca-aa43-e9b4a96c2781" providerId="ADAL" clId="{EAB84605-44A4-46CC-B14D-0449084C52EF}" dt="2023-08-23T13:13:00.040" v="19"/>
          <pc:sldLayoutMkLst>
            <pc:docMk/>
            <pc:sldMasterMk cId="525431736" sldId="2147483648"/>
            <pc:sldLayoutMk cId="3129441337" sldId="2147483654"/>
          </pc:sldLayoutMkLst>
        </pc:sldLayoutChg>
        <pc:sldLayoutChg chg="setBg">
          <pc:chgData name="Lynsey Norris" userId="55935e03-b9d4-4cca-aa43-e9b4a96c2781" providerId="ADAL" clId="{EAB84605-44A4-46CC-B14D-0449084C52EF}" dt="2023-08-23T13:13:00.040" v="19"/>
          <pc:sldLayoutMkLst>
            <pc:docMk/>
            <pc:sldMasterMk cId="525431736" sldId="2147483648"/>
            <pc:sldLayoutMk cId="2718068081" sldId="2147483655"/>
          </pc:sldLayoutMkLst>
        </pc:sldLayoutChg>
        <pc:sldLayoutChg chg="setBg">
          <pc:chgData name="Lynsey Norris" userId="55935e03-b9d4-4cca-aa43-e9b4a96c2781" providerId="ADAL" clId="{EAB84605-44A4-46CC-B14D-0449084C52EF}" dt="2023-08-23T13:13:00.040" v="19"/>
          <pc:sldLayoutMkLst>
            <pc:docMk/>
            <pc:sldMasterMk cId="525431736" sldId="2147483648"/>
            <pc:sldLayoutMk cId="2235617926" sldId="2147483656"/>
          </pc:sldLayoutMkLst>
        </pc:sldLayoutChg>
        <pc:sldLayoutChg chg="setBg">
          <pc:chgData name="Lynsey Norris" userId="55935e03-b9d4-4cca-aa43-e9b4a96c2781" providerId="ADAL" clId="{EAB84605-44A4-46CC-B14D-0449084C52EF}" dt="2023-08-23T13:13:00.040" v="19"/>
          <pc:sldLayoutMkLst>
            <pc:docMk/>
            <pc:sldMasterMk cId="525431736" sldId="2147483648"/>
            <pc:sldLayoutMk cId="506035615" sldId="2147483657"/>
          </pc:sldLayoutMkLst>
        </pc:sldLayoutChg>
        <pc:sldLayoutChg chg="setBg">
          <pc:chgData name="Lynsey Norris" userId="55935e03-b9d4-4cca-aa43-e9b4a96c2781" providerId="ADAL" clId="{EAB84605-44A4-46CC-B14D-0449084C52EF}" dt="2023-08-23T13:13:00.040" v="19"/>
          <pc:sldLayoutMkLst>
            <pc:docMk/>
            <pc:sldMasterMk cId="525431736" sldId="2147483648"/>
            <pc:sldLayoutMk cId="2659814757" sldId="2147483658"/>
          </pc:sldLayoutMkLst>
        </pc:sldLayoutChg>
        <pc:sldLayoutChg chg="setBg">
          <pc:chgData name="Lynsey Norris" userId="55935e03-b9d4-4cca-aa43-e9b4a96c2781" providerId="ADAL" clId="{EAB84605-44A4-46CC-B14D-0449084C52EF}" dt="2023-08-23T13:13:00.040" v="19"/>
          <pc:sldLayoutMkLst>
            <pc:docMk/>
            <pc:sldMasterMk cId="525431736" sldId="2147483648"/>
            <pc:sldLayoutMk cId="2079126445" sldId="2147483659"/>
          </pc:sldLayoutMkLst>
        </pc:sldLayoutChg>
      </pc:sldMasterChg>
      <pc:sldMasterChg chg="setBg modSldLayout">
        <pc:chgData name="Lynsey Norris" userId="55935e03-b9d4-4cca-aa43-e9b4a96c2781" providerId="ADAL" clId="{EAB84605-44A4-46CC-B14D-0449084C52EF}" dt="2023-08-23T13:13:00.040" v="19"/>
        <pc:sldMasterMkLst>
          <pc:docMk/>
          <pc:sldMasterMk cId="4030810959" sldId="2147483660"/>
        </pc:sldMasterMkLst>
        <pc:sldLayoutChg chg="setBg">
          <pc:chgData name="Lynsey Norris" userId="55935e03-b9d4-4cca-aa43-e9b4a96c2781" providerId="ADAL" clId="{EAB84605-44A4-46CC-B14D-0449084C52EF}" dt="2023-08-23T13:13:00.040" v="19"/>
          <pc:sldLayoutMkLst>
            <pc:docMk/>
            <pc:sldMasterMk cId="4030810959" sldId="2147483660"/>
            <pc:sldLayoutMk cId="2286171940" sldId="2147483661"/>
          </pc:sldLayoutMkLst>
        </pc:sldLayoutChg>
        <pc:sldLayoutChg chg="setBg">
          <pc:chgData name="Lynsey Norris" userId="55935e03-b9d4-4cca-aa43-e9b4a96c2781" providerId="ADAL" clId="{EAB84605-44A4-46CC-B14D-0449084C52EF}" dt="2023-08-23T13:13:00.040" v="19"/>
          <pc:sldLayoutMkLst>
            <pc:docMk/>
            <pc:sldMasterMk cId="4030810959" sldId="2147483660"/>
            <pc:sldLayoutMk cId="417279617" sldId="2147483662"/>
          </pc:sldLayoutMkLst>
        </pc:sldLayoutChg>
        <pc:sldLayoutChg chg="setBg">
          <pc:chgData name="Lynsey Norris" userId="55935e03-b9d4-4cca-aa43-e9b4a96c2781" providerId="ADAL" clId="{EAB84605-44A4-46CC-B14D-0449084C52EF}" dt="2023-08-23T13:13:00.040" v="19"/>
          <pc:sldLayoutMkLst>
            <pc:docMk/>
            <pc:sldMasterMk cId="4030810959" sldId="2147483660"/>
            <pc:sldLayoutMk cId="3861790634" sldId="2147483663"/>
          </pc:sldLayoutMkLst>
        </pc:sldLayoutChg>
        <pc:sldLayoutChg chg="setBg">
          <pc:chgData name="Lynsey Norris" userId="55935e03-b9d4-4cca-aa43-e9b4a96c2781" providerId="ADAL" clId="{EAB84605-44A4-46CC-B14D-0449084C52EF}" dt="2023-08-23T13:13:00.040" v="19"/>
          <pc:sldLayoutMkLst>
            <pc:docMk/>
            <pc:sldMasterMk cId="4030810959" sldId="2147483660"/>
            <pc:sldLayoutMk cId="3958645095" sldId="2147483664"/>
          </pc:sldLayoutMkLst>
        </pc:sldLayoutChg>
        <pc:sldLayoutChg chg="setBg">
          <pc:chgData name="Lynsey Norris" userId="55935e03-b9d4-4cca-aa43-e9b4a96c2781" providerId="ADAL" clId="{EAB84605-44A4-46CC-B14D-0449084C52EF}" dt="2023-08-23T13:13:00.040" v="19"/>
          <pc:sldLayoutMkLst>
            <pc:docMk/>
            <pc:sldMasterMk cId="4030810959" sldId="2147483660"/>
            <pc:sldLayoutMk cId="2600167702" sldId="2147483665"/>
          </pc:sldLayoutMkLst>
        </pc:sldLayoutChg>
        <pc:sldLayoutChg chg="setBg">
          <pc:chgData name="Lynsey Norris" userId="55935e03-b9d4-4cca-aa43-e9b4a96c2781" providerId="ADAL" clId="{EAB84605-44A4-46CC-B14D-0449084C52EF}" dt="2023-08-23T13:13:00.040" v="19"/>
          <pc:sldLayoutMkLst>
            <pc:docMk/>
            <pc:sldMasterMk cId="4030810959" sldId="2147483660"/>
            <pc:sldLayoutMk cId="3748281476" sldId="2147483666"/>
          </pc:sldLayoutMkLst>
        </pc:sldLayoutChg>
        <pc:sldLayoutChg chg="setBg">
          <pc:chgData name="Lynsey Norris" userId="55935e03-b9d4-4cca-aa43-e9b4a96c2781" providerId="ADAL" clId="{EAB84605-44A4-46CC-B14D-0449084C52EF}" dt="2023-08-23T13:13:00.040" v="19"/>
          <pc:sldLayoutMkLst>
            <pc:docMk/>
            <pc:sldMasterMk cId="4030810959" sldId="2147483660"/>
            <pc:sldLayoutMk cId="1611012925" sldId="2147483667"/>
          </pc:sldLayoutMkLst>
        </pc:sldLayoutChg>
        <pc:sldLayoutChg chg="setBg">
          <pc:chgData name="Lynsey Norris" userId="55935e03-b9d4-4cca-aa43-e9b4a96c2781" providerId="ADAL" clId="{EAB84605-44A4-46CC-B14D-0449084C52EF}" dt="2023-08-23T13:13:00.040" v="19"/>
          <pc:sldLayoutMkLst>
            <pc:docMk/>
            <pc:sldMasterMk cId="4030810959" sldId="2147483660"/>
            <pc:sldLayoutMk cId="962184535" sldId="2147483668"/>
          </pc:sldLayoutMkLst>
        </pc:sldLayoutChg>
        <pc:sldLayoutChg chg="setBg">
          <pc:chgData name="Lynsey Norris" userId="55935e03-b9d4-4cca-aa43-e9b4a96c2781" providerId="ADAL" clId="{EAB84605-44A4-46CC-B14D-0449084C52EF}" dt="2023-08-23T13:13:00.040" v="19"/>
          <pc:sldLayoutMkLst>
            <pc:docMk/>
            <pc:sldMasterMk cId="4030810959" sldId="2147483660"/>
            <pc:sldLayoutMk cId="1971680837" sldId="2147483669"/>
          </pc:sldLayoutMkLst>
        </pc:sldLayoutChg>
        <pc:sldLayoutChg chg="setBg">
          <pc:chgData name="Lynsey Norris" userId="55935e03-b9d4-4cca-aa43-e9b4a96c2781" providerId="ADAL" clId="{EAB84605-44A4-46CC-B14D-0449084C52EF}" dt="2023-08-23T13:13:00.040" v="19"/>
          <pc:sldLayoutMkLst>
            <pc:docMk/>
            <pc:sldMasterMk cId="4030810959" sldId="2147483660"/>
            <pc:sldLayoutMk cId="3997468280" sldId="2147483670"/>
          </pc:sldLayoutMkLst>
        </pc:sldLayoutChg>
        <pc:sldLayoutChg chg="setBg">
          <pc:chgData name="Lynsey Norris" userId="55935e03-b9d4-4cca-aa43-e9b4a96c2781" providerId="ADAL" clId="{EAB84605-44A4-46CC-B14D-0449084C52EF}" dt="2023-08-23T13:13:00.040" v="19"/>
          <pc:sldLayoutMkLst>
            <pc:docMk/>
            <pc:sldMasterMk cId="4030810959" sldId="2147483660"/>
            <pc:sldLayoutMk cId="4244770653" sldId="2147483671"/>
          </pc:sldLayoutMkLst>
        </pc:sldLayoutChg>
      </pc:sldMasterChg>
    </pc:docChg>
  </pc:docChgLst>
  <pc:docChgLst>
    <pc:chgData name="Lynsey Norris" userId="55935e03-b9d4-4cca-aa43-e9b4a96c2781" providerId="ADAL" clId="{E9505E79-D753-440A-8E60-8C2080CE4E8E}"/>
    <pc:docChg chg="custSel modSld">
      <pc:chgData name="Lynsey Norris" userId="55935e03-b9d4-4cca-aa43-e9b4a96c2781" providerId="ADAL" clId="{E9505E79-D753-440A-8E60-8C2080CE4E8E}" dt="2023-10-05T09:02:06.952" v="26" actId="14826"/>
      <pc:docMkLst>
        <pc:docMk/>
      </pc:docMkLst>
      <pc:sldChg chg="addSp delSp modSp">
        <pc:chgData name="Lynsey Norris" userId="55935e03-b9d4-4cca-aa43-e9b4a96c2781" providerId="ADAL" clId="{E9505E79-D753-440A-8E60-8C2080CE4E8E}" dt="2023-10-05T09:01:09.075" v="18" actId="14826"/>
        <pc:sldMkLst>
          <pc:docMk/>
          <pc:sldMk cId="943114583" sldId="259"/>
        </pc:sldMkLst>
        <pc:picChg chg="del">
          <ac:chgData name="Lynsey Norris" userId="55935e03-b9d4-4cca-aa43-e9b4a96c2781" providerId="ADAL" clId="{E9505E79-D753-440A-8E60-8C2080CE4E8E}" dt="2023-09-26T13:45:14.463" v="4" actId="478"/>
          <ac:picMkLst>
            <pc:docMk/>
            <pc:sldMk cId="943114583" sldId="259"/>
            <ac:picMk id="8" creationId="{BC7AF699-12CC-4D8E-A984-52956D5DED6F}"/>
          </ac:picMkLst>
        </pc:picChg>
        <pc:picChg chg="add">
          <ac:chgData name="Lynsey Norris" userId="55935e03-b9d4-4cca-aa43-e9b4a96c2781" providerId="ADAL" clId="{E9505E79-D753-440A-8E60-8C2080CE4E8E}" dt="2023-09-26T13:45:15.016" v="5"/>
          <ac:picMkLst>
            <pc:docMk/>
            <pc:sldMk cId="943114583" sldId="259"/>
            <ac:picMk id="9" creationId="{CA1CA836-5ADF-4E5E-AA53-298251EE4981}"/>
          </ac:picMkLst>
        </pc:picChg>
        <pc:picChg chg="mod">
          <ac:chgData name="Lynsey Norris" userId="55935e03-b9d4-4cca-aa43-e9b4a96c2781" providerId="ADAL" clId="{E9505E79-D753-440A-8E60-8C2080CE4E8E}" dt="2023-10-05T09:01:09.075" v="18" actId="14826"/>
          <ac:picMkLst>
            <pc:docMk/>
            <pc:sldMk cId="943114583" sldId="259"/>
            <ac:picMk id="12" creationId="{A74AF368-8E65-40DD-8EBB-C5F4B8736DED}"/>
          </ac:picMkLst>
        </pc:picChg>
      </pc:sldChg>
      <pc:sldChg chg="delSp modSp">
        <pc:chgData name="Lynsey Norris" userId="55935e03-b9d4-4cca-aa43-e9b4a96c2781" providerId="ADAL" clId="{E9505E79-D753-440A-8E60-8C2080CE4E8E}" dt="2023-10-05T09:01:23.491" v="19" actId="14826"/>
        <pc:sldMkLst>
          <pc:docMk/>
          <pc:sldMk cId="3253986962" sldId="261"/>
        </pc:sldMkLst>
        <pc:picChg chg="del">
          <ac:chgData name="Lynsey Norris" userId="55935e03-b9d4-4cca-aa43-e9b4a96c2781" providerId="ADAL" clId="{E9505E79-D753-440A-8E60-8C2080CE4E8E}" dt="2023-09-26T13:45:18.086" v="6" actId="478"/>
          <ac:picMkLst>
            <pc:docMk/>
            <pc:sldMk cId="3253986962" sldId="261"/>
            <ac:picMk id="6" creationId="{D0AB718B-A1A9-49F5-ABE6-A76D71E186CA}"/>
          </ac:picMkLst>
        </pc:picChg>
        <pc:picChg chg="mod">
          <ac:chgData name="Lynsey Norris" userId="55935e03-b9d4-4cca-aa43-e9b4a96c2781" providerId="ADAL" clId="{E9505E79-D753-440A-8E60-8C2080CE4E8E}" dt="2023-10-05T09:01:23.491" v="19" actId="14826"/>
          <ac:picMkLst>
            <pc:docMk/>
            <pc:sldMk cId="3253986962" sldId="261"/>
            <ac:picMk id="12" creationId="{A74AF368-8E65-40DD-8EBB-C5F4B8736DED}"/>
          </ac:picMkLst>
        </pc:picChg>
      </pc:sldChg>
      <pc:sldChg chg="delSp modSp">
        <pc:chgData name="Lynsey Norris" userId="55935e03-b9d4-4cca-aa43-e9b4a96c2781" providerId="ADAL" clId="{E9505E79-D753-440A-8E60-8C2080CE4E8E}" dt="2023-10-05T09:01:38.094" v="21" actId="14826"/>
        <pc:sldMkLst>
          <pc:docMk/>
          <pc:sldMk cId="1779607995" sldId="263"/>
        </pc:sldMkLst>
        <pc:picChg chg="del">
          <ac:chgData name="Lynsey Norris" userId="55935e03-b9d4-4cca-aa43-e9b4a96c2781" providerId="ADAL" clId="{E9505E79-D753-440A-8E60-8C2080CE4E8E}" dt="2023-09-26T13:45:25.454" v="8" actId="478"/>
          <ac:picMkLst>
            <pc:docMk/>
            <pc:sldMk cId="1779607995" sldId="263"/>
            <ac:picMk id="8" creationId="{48FA0717-1F89-49B0-9650-86F20AC5461A}"/>
          </ac:picMkLst>
        </pc:picChg>
        <pc:picChg chg="mod">
          <ac:chgData name="Lynsey Norris" userId="55935e03-b9d4-4cca-aa43-e9b4a96c2781" providerId="ADAL" clId="{E9505E79-D753-440A-8E60-8C2080CE4E8E}" dt="2023-10-05T09:01:38.094" v="21" actId="14826"/>
          <ac:picMkLst>
            <pc:docMk/>
            <pc:sldMk cId="1779607995" sldId="263"/>
            <ac:picMk id="12" creationId="{A74AF368-8E65-40DD-8EBB-C5F4B8736DED}"/>
          </ac:picMkLst>
        </pc:picChg>
      </pc:sldChg>
      <pc:sldChg chg="delSp modSp">
        <pc:chgData name="Lynsey Norris" userId="55935e03-b9d4-4cca-aa43-e9b4a96c2781" providerId="ADAL" clId="{E9505E79-D753-440A-8E60-8C2080CE4E8E}" dt="2023-10-05T09:01:43.129" v="22" actId="14826"/>
        <pc:sldMkLst>
          <pc:docMk/>
          <pc:sldMk cId="278460701" sldId="264"/>
        </pc:sldMkLst>
        <pc:picChg chg="mod">
          <ac:chgData name="Lynsey Norris" userId="55935e03-b9d4-4cca-aa43-e9b4a96c2781" providerId="ADAL" clId="{E9505E79-D753-440A-8E60-8C2080CE4E8E}" dt="2023-10-05T09:01:43.129" v="22" actId="14826"/>
          <ac:picMkLst>
            <pc:docMk/>
            <pc:sldMk cId="278460701" sldId="264"/>
            <ac:picMk id="12" creationId="{A74AF368-8E65-40DD-8EBB-C5F4B8736DED}"/>
          </ac:picMkLst>
        </pc:picChg>
        <pc:picChg chg="del">
          <ac:chgData name="Lynsey Norris" userId="55935e03-b9d4-4cca-aa43-e9b4a96c2781" providerId="ADAL" clId="{E9505E79-D753-440A-8E60-8C2080CE4E8E}" dt="2023-09-26T13:45:28.989" v="9" actId="478"/>
          <ac:picMkLst>
            <pc:docMk/>
            <pc:sldMk cId="278460701" sldId="264"/>
            <ac:picMk id="16" creationId="{1D1C4E06-5383-4CE7-B258-637174A6237C}"/>
          </ac:picMkLst>
        </pc:picChg>
      </pc:sldChg>
      <pc:sldChg chg="delSp modSp">
        <pc:chgData name="Lynsey Norris" userId="55935e03-b9d4-4cca-aa43-e9b4a96c2781" providerId="ADAL" clId="{E9505E79-D753-440A-8E60-8C2080CE4E8E}" dt="2023-10-05T09:01:55.434" v="24" actId="14826"/>
        <pc:sldMkLst>
          <pc:docMk/>
          <pc:sldMk cId="2018095527" sldId="265"/>
        </pc:sldMkLst>
        <pc:picChg chg="del mod">
          <ac:chgData name="Lynsey Norris" userId="55935e03-b9d4-4cca-aa43-e9b4a96c2781" providerId="ADAL" clId="{E9505E79-D753-440A-8E60-8C2080CE4E8E}" dt="2023-09-26T13:45:34.954" v="12" actId="478"/>
          <ac:picMkLst>
            <pc:docMk/>
            <pc:sldMk cId="2018095527" sldId="265"/>
            <ac:picMk id="5" creationId="{D0ADEB24-9AB3-4775-AE1C-D78A3D1F8660}"/>
          </ac:picMkLst>
        </pc:picChg>
        <pc:picChg chg="mod">
          <ac:chgData name="Lynsey Norris" userId="55935e03-b9d4-4cca-aa43-e9b4a96c2781" providerId="ADAL" clId="{E9505E79-D753-440A-8E60-8C2080CE4E8E}" dt="2023-10-05T09:01:55.434" v="24" actId="14826"/>
          <ac:picMkLst>
            <pc:docMk/>
            <pc:sldMk cId="2018095527" sldId="265"/>
            <ac:picMk id="12" creationId="{A74AF368-8E65-40DD-8EBB-C5F4B8736DED}"/>
          </ac:picMkLst>
        </pc:picChg>
      </pc:sldChg>
      <pc:sldChg chg="addSp delSp modSp">
        <pc:chgData name="Lynsey Norris" userId="55935e03-b9d4-4cca-aa43-e9b4a96c2781" providerId="ADAL" clId="{E9505E79-D753-440A-8E60-8C2080CE4E8E}" dt="2023-10-05T09:00:59.213" v="16" actId="14826"/>
        <pc:sldMkLst>
          <pc:docMk/>
          <pc:sldMk cId="1447449875" sldId="266"/>
        </pc:sldMkLst>
        <pc:picChg chg="del">
          <ac:chgData name="Lynsey Norris" userId="55935e03-b9d4-4cca-aa43-e9b4a96c2781" providerId="ADAL" clId="{E9505E79-D753-440A-8E60-8C2080CE4E8E}" dt="2023-09-26T13:45:00.847" v="0" actId="478"/>
          <ac:picMkLst>
            <pc:docMk/>
            <pc:sldMk cId="1447449875" sldId="266"/>
            <ac:picMk id="4" creationId="{46D433AA-68B8-4DFA-B941-1E004D7FD9B3}"/>
          </ac:picMkLst>
        </pc:picChg>
        <pc:picChg chg="add mod">
          <ac:chgData name="Lynsey Norris" userId="55935e03-b9d4-4cca-aa43-e9b4a96c2781" providerId="ADAL" clId="{E9505E79-D753-440A-8E60-8C2080CE4E8E}" dt="2023-09-26T13:45:07.828" v="2" actId="1076"/>
          <ac:picMkLst>
            <pc:docMk/>
            <pc:sldMk cId="1447449875" sldId="266"/>
            <ac:picMk id="5" creationId="{2D1AF3FF-7652-471B-BF85-D639B3D7C32E}"/>
          </ac:picMkLst>
        </pc:picChg>
        <pc:picChg chg="mod">
          <ac:chgData name="Lynsey Norris" userId="55935e03-b9d4-4cca-aa43-e9b4a96c2781" providerId="ADAL" clId="{E9505E79-D753-440A-8E60-8C2080CE4E8E}" dt="2023-10-05T09:00:59.213" v="16" actId="14826"/>
          <ac:picMkLst>
            <pc:docMk/>
            <pc:sldMk cId="1447449875" sldId="266"/>
            <ac:picMk id="12" creationId="{A74AF368-8E65-40DD-8EBB-C5F4B8736DED}"/>
          </ac:picMkLst>
        </pc:picChg>
      </pc:sldChg>
      <pc:sldChg chg="delSp modSp">
        <pc:chgData name="Lynsey Norris" userId="55935e03-b9d4-4cca-aa43-e9b4a96c2781" providerId="ADAL" clId="{E9505E79-D753-440A-8E60-8C2080CE4E8E}" dt="2023-10-05T09:01:03.905" v="17" actId="14826"/>
        <pc:sldMkLst>
          <pc:docMk/>
          <pc:sldMk cId="824237957" sldId="267"/>
        </pc:sldMkLst>
        <pc:picChg chg="del">
          <ac:chgData name="Lynsey Norris" userId="55935e03-b9d4-4cca-aa43-e9b4a96c2781" providerId="ADAL" clId="{E9505E79-D753-440A-8E60-8C2080CE4E8E}" dt="2023-09-26T13:45:11.795" v="3" actId="478"/>
          <ac:picMkLst>
            <pc:docMk/>
            <pc:sldMk cId="824237957" sldId="267"/>
            <ac:picMk id="5" creationId="{FAF137C0-34B3-4230-A9F2-6526E3A37AB8}"/>
          </ac:picMkLst>
        </pc:picChg>
        <pc:picChg chg="mod">
          <ac:chgData name="Lynsey Norris" userId="55935e03-b9d4-4cca-aa43-e9b4a96c2781" providerId="ADAL" clId="{E9505E79-D753-440A-8E60-8C2080CE4E8E}" dt="2023-10-05T09:01:03.905" v="17" actId="14826"/>
          <ac:picMkLst>
            <pc:docMk/>
            <pc:sldMk cId="824237957" sldId="267"/>
            <ac:picMk id="12" creationId="{A74AF368-8E65-40DD-8EBB-C5F4B8736DED}"/>
          </ac:picMkLst>
        </pc:picChg>
      </pc:sldChg>
      <pc:sldChg chg="delSp modSp">
        <pc:chgData name="Lynsey Norris" userId="55935e03-b9d4-4cca-aa43-e9b4a96c2781" providerId="ADAL" clId="{E9505E79-D753-440A-8E60-8C2080CE4E8E}" dt="2023-10-05T09:01:31.710" v="20" actId="14826"/>
        <pc:sldMkLst>
          <pc:docMk/>
          <pc:sldMk cId="2759061312" sldId="268"/>
        </pc:sldMkLst>
        <pc:picChg chg="del">
          <ac:chgData name="Lynsey Norris" userId="55935e03-b9d4-4cca-aa43-e9b4a96c2781" providerId="ADAL" clId="{E9505E79-D753-440A-8E60-8C2080CE4E8E}" dt="2023-09-26T13:45:21.413" v="7" actId="478"/>
          <ac:picMkLst>
            <pc:docMk/>
            <pc:sldMk cId="2759061312" sldId="268"/>
            <ac:picMk id="4" creationId="{2356151F-EDC2-4DFB-88B7-732C43D62280}"/>
          </ac:picMkLst>
        </pc:picChg>
        <pc:picChg chg="mod">
          <ac:chgData name="Lynsey Norris" userId="55935e03-b9d4-4cca-aa43-e9b4a96c2781" providerId="ADAL" clId="{E9505E79-D753-440A-8E60-8C2080CE4E8E}" dt="2023-10-05T09:01:31.710" v="20" actId="14826"/>
          <ac:picMkLst>
            <pc:docMk/>
            <pc:sldMk cId="2759061312" sldId="268"/>
            <ac:picMk id="12" creationId="{A74AF368-8E65-40DD-8EBB-C5F4B8736DED}"/>
          </ac:picMkLst>
        </pc:picChg>
      </pc:sldChg>
      <pc:sldChg chg="delSp modSp">
        <pc:chgData name="Lynsey Norris" userId="55935e03-b9d4-4cca-aa43-e9b4a96c2781" providerId="ADAL" clId="{E9505E79-D753-440A-8E60-8C2080CE4E8E}" dt="2023-10-05T09:01:50.104" v="23" actId="14826"/>
        <pc:sldMkLst>
          <pc:docMk/>
          <pc:sldMk cId="1059050650" sldId="269"/>
        </pc:sldMkLst>
        <pc:picChg chg="mod">
          <ac:chgData name="Lynsey Norris" userId="55935e03-b9d4-4cca-aa43-e9b4a96c2781" providerId="ADAL" clId="{E9505E79-D753-440A-8E60-8C2080CE4E8E}" dt="2023-10-05T09:01:50.104" v="23" actId="14826"/>
          <ac:picMkLst>
            <pc:docMk/>
            <pc:sldMk cId="1059050650" sldId="269"/>
            <ac:picMk id="12" creationId="{A74AF368-8E65-40DD-8EBB-C5F4B8736DED}"/>
          </ac:picMkLst>
        </pc:picChg>
        <pc:picChg chg="del">
          <ac:chgData name="Lynsey Norris" userId="55935e03-b9d4-4cca-aa43-e9b4a96c2781" providerId="ADAL" clId="{E9505E79-D753-440A-8E60-8C2080CE4E8E}" dt="2023-09-26T13:45:31.556" v="10" actId="478"/>
          <ac:picMkLst>
            <pc:docMk/>
            <pc:sldMk cId="1059050650" sldId="269"/>
            <ac:picMk id="16" creationId="{1D1C4E06-5383-4CE7-B258-637174A6237C}"/>
          </ac:picMkLst>
        </pc:picChg>
      </pc:sldChg>
      <pc:sldChg chg="addSp delSp modSp">
        <pc:chgData name="Lynsey Norris" userId="55935e03-b9d4-4cca-aa43-e9b4a96c2781" providerId="ADAL" clId="{E9505E79-D753-440A-8E60-8C2080CE4E8E}" dt="2023-10-05T09:02:06.952" v="26" actId="14826"/>
        <pc:sldMkLst>
          <pc:docMk/>
          <pc:sldMk cId="2132585289" sldId="270"/>
        </pc:sldMkLst>
        <pc:picChg chg="mod">
          <ac:chgData name="Lynsey Norris" userId="55935e03-b9d4-4cca-aa43-e9b4a96c2781" providerId="ADAL" clId="{E9505E79-D753-440A-8E60-8C2080CE4E8E}" dt="2023-10-05T09:02:06.952" v="26" actId="14826"/>
          <ac:picMkLst>
            <pc:docMk/>
            <pc:sldMk cId="2132585289" sldId="270"/>
            <ac:picMk id="4" creationId="{A628F34E-5D67-4C2A-8EF9-A6586136BF12}"/>
          </ac:picMkLst>
        </pc:picChg>
        <pc:picChg chg="del">
          <ac:chgData name="Lynsey Norris" userId="55935e03-b9d4-4cca-aa43-e9b4a96c2781" providerId="ADAL" clId="{E9505E79-D753-440A-8E60-8C2080CE4E8E}" dt="2023-09-26T13:45:43.261" v="14" actId="478"/>
          <ac:picMkLst>
            <pc:docMk/>
            <pc:sldMk cId="2132585289" sldId="270"/>
            <ac:picMk id="5" creationId="{65CE8DDB-32A1-4D0F-AD8F-02D893B28677}"/>
          </ac:picMkLst>
        </pc:picChg>
        <pc:picChg chg="add">
          <ac:chgData name="Lynsey Norris" userId="55935e03-b9d4-4cca-aa43-e9b4a96c2781" providerId="ADAL" clId="{E9505E79-D753-440A-8E60-8C2080CE4E8E}" dt="2023-09-26T13:45:43.655" v="15"/>
          <ac:picMkLst>
            <pc:docMk/>
            <pc:sldMk cId="2132585289" sldId="270"/>
            <ac:picMk id="6" creationId="{B79FB2B5-39AC-42DF-A6D8-A778D5A389D7}"/>
          </ac:picMkLst>
        </pc:picChg>
      </pc:sldChg>
      <pc:sldChg chg="delSp modSp">
        <pc:chgData name="Lynsey Norris" userId="55935e03-b9d4-4cca-aa43-e9b4a96c2781" providerId="ADAL" clId="{E9505E79-D753-440A-8E60-8C2080CE4E8E}" dt="2023-10-05T09:02:00.871" v="25" actId="14826"/>
        <pc:sldMkLst>
          <pc:docMk/>
          <pc:sldMk cId="3510917297" sldId="271"/>
        </pc:sldMkLst>
        <pc:picChg chg="del">
          <ac:chgData name="Lynsey Norris" userId="55935e03-b9d4-4cca-aa43-e9b4a96c2781" providerId="ADAL" clId="{E9505E79-D753-440A-8E60-8C2080CE4E8E}" dt="2023-09-26T13:45:37.978" v="13" actId="478"/>
          <ac:picMkLst>
            <pc:docMk/>
            <pc:sldMk cId="3510917297" sldId="271"/>
            <ac:picMk id="5" creationId="{D0ADEB24-9AB3-4775-AE1C-D78A3D1F8660}"/>
          </ac:picMkLst>
        </pc:picChg>
        <pc:picChg chg="mod">
          <ac:chgData name="Lynsey Norris" userId="55935e03-b9d4-4cca-aa43-e9b4a96c2781" providerId="ADAL" clId="{E9505E79-D753-440A-8E60-8C2080CE4E8E}" dt="2023-10-05T09:02:00.871" v="25" actId="14826"/>
          <ac:picMkLst>
            <pc:docMk/>
            <pc:sldMk cId="3510917297" sldId="271"/>
            <ac:picMk id="12" creationId="{A74AF368-8E65-40DD-8EBB-C5F4B8736DED}"/>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C0AF506-BE84-4AF7-A984-30EA365AD3B9}" type="datetimeFigureOut">
              <a:rPr lang="en-GB" smtClean="0"/>
              <a:t>05/10/2023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198E3B5-E7E5-49A2-B89D-280B186BA89F}" type="slidenum">
              <a:rPr lang="en-GB" smtClean="0"/>
              <a:t>‹#›</a:t>
            </a:fld>
            <a:endParaRPr lang="en-GB"/>
          </a:p>
        </p:txBody>
      </p:sp>
    </p:spTree>
    <p:extLst>
      <p:ext uri="{BB962C8B-B14F-4D97-AF65-F5344CB8AC3E}">
        <p14:creationId xmlns:p14="http://schemas.microsoft.com/office/powerpoint/2010/main" val="35849285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198E3B5-E7E5-49A2-B89D-280B186BA89F}" type="slidenum">
              <a:rPr lang="en-GB" smtClean="0"/>
              <a:t>8</a:t>
            </a:fld>
            <a:endParaRPr lang="en-GB"/>
          </a:p>
        </p:txBody>
      </p:sp>
    </p:spTree>
    <p:extLst>
      <p:ext uri="{BB962C8B-B14F-4D97-AF65-F5344CB8AC3E}">
        <p14:creationId xmlns:p14="http://schemas.microsoft.com/office/powerpoint/2010/main" val="39348769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i="0" kern="1200" dirty="0">
                <a:solidFill>
                  <a:schemeClr val="tx1"/>
                </a:solidFill>
                <a:effectLst/>
                <a:latin typeface="+mn-lt"/>
                <a:ea typeface="+mn-ea"/>
                <a:cs typeface="+mn-cs"/>
              </a:rPr>
              <a:t>This point is a good time to  draw attention to any support, charitable giving and/or courageous advocacy which has emerged from within the school community</a:t>
            </a:r>
            <a:endParaRPr lang="en-GB" i="0" dirty="0"/>
          </a:p>
        </p:txBody>
      </p:sp>
      <p:sp>
        <p:nvSpPr>
          <p:cNvPr id="4" name="Slide Number Placeholder 3"/>
          <p:cNvSpPr>
            <a:spLocks noGrp="1"/>
          </p:cNvSpPr>
          <p:nvPr>
            <p:ph type="sldNum" sz="quarter" idx="5"/>
          </p:nvPr>
        </p:nvSpPr>
        <p:spPr/>
        <p:txBody>
          <a:bodyPr/>
          <a:lstStyle/>
          <a:p>
            <a:fld id="{D198E3B5-E7E5-49A2-B89D-280B186BA89F}" type="slidenum">
              <a:rPr lang="en-GB" smtClean="0"/>
              <a:t>9</a:t>
            </a:fld>
            <a:endParaRPr lang="en-GB"/>
          </a:p>
        </p:txBody>
      </p:sp>
    </p:spTree>
    <p:extLst>
      <p:ext uri="{BB962C8B-B14F-4D97-AF65-F5344CB8AC3E}">
        <p14:creationId xmlns:p14="http://schemas.microsoft.com/office/powerpoint/2010/main" val="19146198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i="0" kern="1200" dirty="0">
                <a:solidFill>
                  <a:schemeClr val="tx1"/>
                </a:solidFill>
                <a:effectLst/>
                <a:latin typeface="+mn-lt"/>
                <a:ea typeface="+mn-ea"/>
                <a:cs typeface="+mn-cs"/>
              </a:rPr>
              <a:t>This point is a good time to  draw attention to any support, charitable giving and/or courageous advocacy which has emerged from within the school community</a:t>
            </a:r>
            <a:endParaRPr lang="en-GB" i="0" dirty="0"/>
          </a:p>
        </p:txBody>
      </p:sp>
      <p:sp>
        <p:nvSpPr>
          <p:cNvPr id="4" name="Slide Number Placeholder 3"/>
          <p:cNvSpPr>
            <a:spLocks noGrp="1"/>
          </p:cNvSpPr>
          <p:nvPr>
            <p:ph type="sldNum" sz="quarter" idx="5"/>
          </p:nvPr>
        </p:nvSpPr>
        <p:spPr/>
        <p:txBody>
          <a:bodyPr/>
          <a:lstStyle/>
          <a:p>
            <a:fld id="{D198E3B5-E7E5-49A2-B89D-280B186BA89F}" type="slidenum">
              <a:rPr lang="en-GB" smtClean="0"/>
              <a:t>10</a:t>
            </a:fld>
            <a:endParaRPr lang="en-GB"/>
          </a:p>
        </p:txBody>
      </p:sp>
    </p:spTree>
    <p:extLst>
      <p:ext uri="{BB962C8B-B14F-4D97-AF65-F5344CB8AC3E}">
        <p14:creationId xmlns:p14="http://schemas.microsoft.com/office/powerpoint/2010/main" val="40278600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198E3B5-E7E5-49A2-B89D-280B186BA89F}" type="slidenum">
              <a:rPr lang="en-GB" smtClean="0"/>
              <a:t>11</a:t>
            </a:fld>
            <a:endParaRPr lang="en-GB" dirty="0"/>
          </a:p>
        </p:txBody>
      </p:sp>
    </p:spTree>
    <p:extLst>
      <p:ext uri="{BB962C8B-B14F-4D97-AF65-F5344CB8AC3E}">
        <p14:creationId xmlns:p14="http://schemas.microsoft.com/office/powerpoint/2010/main" val="29531960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258940-FB36-48ED-862A-1CB95DD75B2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DA5BC0F-F67F-4787-8B1C-CD31EEA0AFD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7762957-0493-456E-AF54-057DAEE0C762}"/>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5" name="Footer Placeholder 4">
            <a:extLst>
              <a:ext uri="{FF2B5EF4-FFF2-40B4-BE49-F238E27FC236}">
                <a16:creationId xmlns:a16="http://schemas.microsoft.com/office/drawing/2014/main" id="{820BA231-437A-4A52-9499-761A0C99683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9E5A80D-BBCA-4FDF-BD0D-9EC973AC1F06}"/>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25815540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B3960C-4E3F-4AFA-AECD-47444CA4242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E0869FC-7526-4F66-A234-494EECA88FB5}"/>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E0DBBC3-5143-456C-AE5F-E044BF4B98C5}"/>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5" name="Footer Placeholder 4">
            <a:extLst>
              <a:ext uri="{FF2B5EF4-FFF2-40B4-BE49-F238E27FC236}">
                <a16:creationId xmlns:a16="http://schemas.microsoft.com/office/drawing/2014/main" id="{35DF6419-C0F1-45D2-8953-313E16C1DC4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22FB65F-15C0-4561-8976-09DDAF97AE3B}"/>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12443855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6A77DB-5802-4422-AE30-762E8838B4F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0545390-7DE8-4B0F-B8E4-D4FAC44539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52012654-6DE2-415F-960C-75891AB10FCB}"/>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5" name="Footer Placeholder 4">
            <a:extLst>
              <a:ext uri="{FF2B5EF4-FFF2-40B4-BE49-F238E27FC236}">
                <a16:creationId xmlns:a16="http://schemas.microsoft.com/office/drawing/2014/main" id="{29726A2A-FB63-44B4-8B32-EF1347BEC13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332E3F-4320-4145-B584-8D0AF9E7DD80}"/>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40145880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56E4C4-1268-4EC0-98F2-FFE3EED9805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E9A46A9-7C5A-4C1D-B9EE-AD8348EF76F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9093DFE-D262-4FF0-940C-DEFBBE728106}"/>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A63B335-AD1F-4989-B44C-5D5DFF0AE978}"/>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6" name="Footer Placeholder 5">
            <a:extLst>
              <a:ext uri="{FF2B5EF4-FFF2-40B4-BE49-F238E27FC236}">
                <a16:creationId xmlns:a16="http://schemas.microsoft.com/office/drawing/2014/main" id="{40E1964D-3958-43E1-890E-70F0862CD0C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C68CC42-72F3-4A79-8120-926DC98DA0DC}"/>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33578119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C56E98-1946-4FE0-B166-E9FC345F38E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8453687-5C20-4BD0-A3CC-58010DDF70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6C0BB629-3494-40AC-8068-D4C7BC9E409C}"/>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6E0F2F7-7DF6-49C5-94EC-E4A55F6C20A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2D4DF65-77B0-440B-AC0A-6A47D5880A3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CCEF8AC-48A6-4F42-9BFA-A07A8B2AB4F2}"/>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8" name="Footer Placeholder 7">
            <a:extLst>
              <a:ext uri="{FF2B5EF4-FFF2-40B4-BE49-F238E27FC236}">
                <a16:creationId xmlns:a16="http://schemas.microsoft.com/office/drawing/2014/main" id="{12855AFC-9F75-468B-AACD-F6202B03DF2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446D78E-DB70-4BF7-B416-6ACBFC15E660}"/>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20459382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55C34B-0A9B-4C89-8DD1-102164C4FDC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5F43575-E7B0-48B9-9012-74F90E7D1402}"/>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4" name="Footer Placeholder 3">
            <a:extLst>
              <a:ext uri="{FF2B5EF4-FFF2-40B4-BE49-F238E27FC236}">
                <a16:creationId xmlns:a16="http://schemas.microsoft.com/office/drawing/2014/main" id="{26A54091-1EC6-4F4B-A27D-58BA979A303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F1B08DD-C46E-4C1B-B166-1E0135AD2193}"/>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31294413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1AE5433-5128-40A6-9846-C7076E49665D}"/>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3" name="Footer Placeholder 2">
            <a:extLst>
              <a:ext uri="{FF2B5EF4-FFF2-40B4-BE49-F238E27FC236}">
                <a16:creationId xmlns:a16="http://schemas.microsoft.com/office/drawing/2014/main" id="{D0260822-85F6-4440-A11E-BDE5C3194F6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2ACFA09-EDF2-42DC-8A75-C26AC6B6B652}"/>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27180680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556165-362C-4495-8952-E1B782C7CD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A6453A1-A2D0-49D5-9CDF-EE805E8919F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920DEC8-23B3-4DD1-8AB1-49BA093C7E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924E039-934E-4890-827A-B9933A2E3FE6}"/>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6" name="Footer Placeholder 5">
            <a:extLst>
              <a:ext uri="{FF2B5EF4-FFF2-40B4-BE49-F238E27FC236}">
                <a16:creationId xmlns:a16="http://schemas.microsoft.com/office/drawing/2014/main" id="{6D81A24F-B87A-4A49-B293-160FB3BBD56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EE73CDB-6668-49D3-A885-7C6780097C3A}"/>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22356179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D43C91-F6C5-4271-9DF5-71589DF096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32DA216-AD56-44C5-8F8B-2B268C16F3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9AA5107-8994-49F7-B7BA-AC56ED36FF3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4BF23AD-BD2D-4821-B11A-C62631ED4923}"/>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6" name="Footer Placeholder 5">
            <a:extLst>
              <a:ext uri="{FF2B5EF4-FFF2-40B4-BE49-F238E27FC236}">
                <a16:creationId xmlns:a16="http://schemas.microsoft.com/office/drawing/2014/main" id="{D19092BA-CC4F-4AD0-A57A-D12050C7830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49AD5EA-49E0-434D-9F45-D2505011BE4D}"/>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5060356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DBC7EC-32B8-4E77-9352-8E90F24C6DF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B397A1D-8815-4B6C-AEA3-C488AE35CD7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58FCA3-348A-451F-B71E-9692E893A8D5}"/>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5" name="Footer Placeholder 4">
            <a:extLst>
              <a:ext uri="{FF2B5EF4-FFF2-40B4-BE49-F238E27FC236}">
                <a16:creationId xmlns:a16="http://schemas.microsoft.com/office/drawing/2014/main" id="{D6F1848B-63CF-4AA8-BEDD-0A07A71D69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69C6E6A-FA9D-497B-A402-41C45136B886}"/>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26598147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B7C7639-460D-4576-9BF1-93613AEDDA6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DFF3EB9-C4E1-4C01-B703-6BE2A2FEFA3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50A02C-E07E-4B9A-A1AC-876E43FC83CD}"/>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5" name="Footer Placeholder 4">
            <a:extLst>
              <a:ext uri="{FF2B5EF4-FFF2-40B4-BE49-F238E27FC236}">
                <a16:creationId xmlns:a16="http://schemas.microsoft.com/office/drawing/2014/main" id="{284F5FB7-0A3D-4DC0-AB67-72A7B251CA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7E6EEE0-C8E9-45BF-8EC5-05EEB315A7EB}"/>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20791264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258940-FB36-48ED-862A-1CB95DD75B2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DA5BC0F-F67F-4787-8B1C-CD31EEA0AFD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7762957-0493-456E-AF54-057DAEE0C762}"/>
              </a:ext>
            </a:extLst>
          </p:cNvPr>
          <p:cNvSpPr>
            <a:spLocks noGrp="1"/>
          </p:cNvSpPr>
          <p:nvPr>
            <p:ph type="dt" sz="half" idx="10"/>
          </p:nvPr>
        </p:nvSpPr>
        <p:spPr/>
        <p:txBody>
          <a:bodyPr/>
          <a:lstStyle/>
          <a:p>
            <a:fld id="{1A8F62F9-429F-4F2B-828A-44EA1B8E6CCD}" type="datetimeFigureOut">
              <a:rPr lang="en-GB" smtClean="0"/>
              <a:t>05/10/2023</a:t>
            </a:fld>
            <a:endParaRPr lang="en-GB" dirty="0"/>
          </a:p>
        </p:txBody>
      </p:sp>
      <p:sp>
        <p:nvSpPr>
          <p:cNvPr id="5" name="Footer Placeholder 4">
            <a:extLst>
              <a:ext uri="{FF2B5EF4-FFF2-40B4-BE49-F238E27FC236}">
                <a16:creationId xmlns:a16="http://schemas.microsoft.com/office/drawing/2014/main" id="{820BA231-437A-4A52-9499-761A0C99683B}"/>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29E5A80D-BBCA-4FDF-BD0D-9EC973AC1F06}"/>
              </a:ext>
            </a:extLst>
          </p:cNvPr>
          <p:cNvSpPr>
            <a:spLocks noGrp="1"/>
          </p:cNvSpPr>
          <p:nvPr>
            <p:ph type="sldNum" sz="quarter" idx="12"/>
          </p:nvPr>
        </p:nvSpPr>
        <p:spPr/>
        <p:txBody>
          <a:bodyPr/>
          <a:lstStyle/>
          <a:p>
            <a:fld id="{A2B356D9-4E61-4E1B-A1B4-D6DE88EFC4F2}" type="slidenum">
              <a:rPr lang="en-GB" smtClean="0"/>
              <a:t>‹#›</a:t>
            </a:fld>
            <a:endParaRPr lang="en-GB" dirty="0"/>
          </a:p>
        </p:txBody>
      </p:sp>
    </p:spTree>
    <p:extLst>
      <p:ext uri="{BB962C8B-B14F-4D97-AF65-F5344CB8AC3E}">
        <p14:creationId xmlns:p14="http://schemas.microsoft.com/office/powerpoint/2010/main" val="22861719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B3960C-4E3F-4AFA-AECD-47444CA4242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E0869FC-7526-4F66-A234-494EECA88FB5}"/>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E0DBBC3-5143-456C-AE5F-E044BF4B98C5}"/>
              </a:ext>
            </a:extLst>
          </p:cNvPr>
          <p:cNvSpPr>
            <a:spLocks noGrp="1"/>
          </p:cNvSpPr>
          <p:nvPr>
            <p:ph type="dt" sz="half" idx="10"/>
          </p:nvPr>
        </p:nvSpPr>
        <p:spPr/>
        <p:txBody>
          <a:bodyPr/>
          <a:lstStyle/>
          <a:p>
            <a:fld id="{1A8F62F9-429F-4F2B-828A-44EA1B8E6CCD}" type="datetimeFigureOut">
              <a:rPr lang="en-GB" smtClean="0"/>
              <a:t>05/10/2023</a:t>
            </a:fld>
            <a:endParaRPr lang="en-GB" dirty="0"/>
          </a:p>
        </p:txBody>
      </p:sp>
      <p:sp>
        <p:nvSpPr>
          <p:cNvPr id="5" name="Footer Placeholder 4">
            <a:extLst>
              <a:ext uri="{FF2B5EF4-FFF2-40B4-BE49-F238E27FC236}">
                <a16:creationId xmlns:a16="http://schemas.microsoft.com/office/drawing/2014/main" id="{35DF6419-C0F1-45D2-8953-313E16C1DC46}"/>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C22FB65F-15C0-4561-8976-09DDAF97AE3B}"/>
              </a:ext>
            </a:extLst>
          </p:cNvPr>
          <p:cNvSpPr>
            <a:spLocks noGrp="1"/>
          </p:cNvSpPr>
          <p:nvPr>
            <p:ph type="sldNum" sz="quarter" idx="12"/>
          </p:nvPr>
        </p:nvSpPr>
        <p:spPr/>
        <p:txBody>
          <a:bodyPr/>
          <a:lstStyle/>
          <a:p>
            <a:fld id="{A2B356D9-4E61-4E1B-A1B4-D6DE88EFC4F2}" type="slidenum">
              <a:rPr lang="en-GB" smtClean="0"/>
              <a:t>‹#›</a:t>
            </a:fld>
            <a:endParaRPr lang="en-GB" dirty="0"/>
          </a:p>
        </p:txBody>
      </p:sp>
    </p:spTree>
    <p:extLst>
      <p:ext uri="{BB962C8B-B14F-4D97-AF65-F5344CB8AC3E}">
        <p14:creationId xmlns:p14="http://schemas.microsoft.com/office/powerpoint/2010/main" val="4172796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6A77DB-5802-4422-AE30-762E8838B4F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0545390-7DE8-4B0F-B8E4-D4FAC44539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52012654-6DE2-415F-960C-75891AB10FCB}"/>
              </a:ext>
            </a:extLst>
          </p:cNvPr>
          <p:cNvSpPr>
            <a:spLocks noGrp="1"/>
          </p:cNvSpPr>
          <p:nvPr>
            <p:ph type="dt" sz="half" idx="10"/>
          </p:nvPr>
        </p:nvSpPr>
        <p:spPr/>
        <p:txBody>
          <a:bodyPr/>
          <a:lstStyle/>
          <a:p>
            <a:fld id="{1A8F62F9-429F-4F2B-828A-44EA1B8E6CCD}" type="datetimeFigureOut">
              <a:rPr lang="en-GB" smtClean="0"/>
              <a:t>05/10/2023</a:t>
            </a:fld>
            <a:endParaRPr lang="en-GB" dirty="0"/>
          </a:p>
        </p:txBody>
      </p:sp>
      <p:sp>
        <p:nvSpPr>
          <p:cNvPr id="5" name="Footer Placeholder 4">
            <a:extLst>
              <a:ext uri="{FF2B5EF4-FFF2-40B4-BE49-F238E27FC236}">
                <a16:creationId xmlns:a16="http://schemas.microsoft.com/office/drawing/2014/main" id="{29726A2A-FB63-44B4-8B32-EF1347BEC132}"/>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FA332E3F-4320-4145-B584-8D0AF9E7DD80}"/>
              </a:ext>
            </a:extLst>
          </p:cNvPr>
          <p:cNvSpPr>
            <a:spLocks noGrp="1"/>
          </p:cNvSpPr>
          <p:nvPr>
            <p:ph type="sldNum" sz="quarter" idx="12"/>
          </p:nvPr>
        </p:nvSpPr>
        <p:spPr/>
        <p:txBody>
          <a:bodyPr/>
          <a:lstStyle/>
          <a:p>
            <a:fld id="{A2B356D9-4E61-4E1B-A1B4-D6DE88EFC4F2}" type="slidenum">
              <a:rPr lang="en-GB" smtClean="0"/>
              <a:t>‹#›</a:t>
            </a:fld>
            <a:endParaRPr lang="en-GB" dirty="0"/>
          </a:p>
        </p:txBody>
      </p:sp>
    </p:spTree>
    <p:extLst>
      <p:ext uri="{BB962C8B-B14F-4D97-AF65-F5344CB8AC3E}">
        <p14:creationId xmlns:p14="http://schemas.microsoft.com/office/powerpoint/2010/main" val="38617906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56E4C4-1268-4EC0-98F2-FFE3EED9805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E9A46A9-7C5A-4C1D-B9EE-AD8348EF76F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9093DFE-D262-4FF0-940C-DEFBBE728106}"/>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A63B335-AD1F-4989-B44C-5D5DFF0AE978}"/>
              </a:ext>
            </a:extLst>
          </p:cNvPr>
          <p:cNvSpPr>
            <a:spLocks noGrp="1"/>
          </p:cNvSpPr>
          <p:nvPr>
            <p:ph type="dt" sz="half" idx="10"/>
          </p:nvPr>
        </p:nvSpPr>
        <p:spPr/>
        <p:txBody>
          <a:bodyPr/>
          <a:lstStyle/>
          <a:p>
            <a:fld id="{1A8F62F9-429F-4F2B-828A-44EA1B8E6CCD}" type="datetimeFigureOut">
              <a:rPr lang="en-GB" smtClean="0"/>
              <a:t>05/10/2023</a:t>
            </a:fld>
            <a:endParaRPr lang="en-GB" dirty="0"/>
          </a:p>
        </p:txBody>
      </p:sp>
      <p:sp>
        <p:nvSpPr>
          <p:cNvPr id="6" name="Footer Placeholder 5">
            <a:extLst>
              <a:ext uri="{FF2B5EF4-FFF2-40B4-BE49-F238E27FC236}">
                <a16:creationId xmlns:a16="http://schemas.microsoft.com/office/drawing/2014/main" id="{40E1964D-3958-43E1-890E-70F0862CD0CE}"/>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9C68CC42-72F3-4A79-8120-926DC98DA0DC}"/>
              </a:ext>
            </a:extLst>
          </p:cNvPr>
          <p:cNvSpPr>
            <a:spLocks noGrp="1"/>
          </p:cNvSpPr>
          <p:nvPr>
            <p:ph type="sldNum" sz="quarter" idx="12"/>
          </p:nvPr>
        </p:nvSpPr>
        <p:spPr/>
        <p:txBody>
          <a:bodyPr/>
          <a:lstStyle/>
          <a:p>
            <a:fld id="{A2B356D9-4E61-4E1B-A1B4-D6DE88EFC4F2}" type="slidenum">
              <a:rPr lang="en-GB" smtClean="0"/>
              <a:t>‹#›</a:t>
            </a:fld>
            <a:endParaRPr lang="en-GB" dirty="0"/>
          </a:p>
        </p:txBody>
      </p:sp>
    </p:spTree>
    <p:extLst>
      <p:ext uri="{BB962C8B-B14F-4D97-AF65-F5344CB8AC3E}">
        <p14:creationId xmlns:p14="http://schemas.microsoft.com/office/powerpoint/2010/main" val="39586450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C56E98-1946-4FE0-B166-E9FC345F38E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8453687-5C20-4BD0-A3CC-58010DDF70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6C0BB629-3494-40AC-8068-D4C7BC9E409C}"/>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6E0F2F7-7DF6-49C5-94EC-E4A55F6C20A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2D4DF65-77B0-440B-AC0A-6A47D5880A3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CCEF8AC-48A6-4F42-9BFA-A07A8B2AB4F2}"/>
              </a:ext>
            </a:extLst>
          </p:cNvPr>
          <p:cNvSpPr>
            <a:spLocks noGrp="1"/>
          </p:cNvSpPr>
          <p:nvPr>
            <p:ph type="dt" sz="half" idx="10"/>
          </p:nvPr>
        </p:nvSpPr>
        <p:spPr/>
        <p:txBody>
          <a:bodyPr/>
          <a:lstStyle/>
          <a:p>
            <a:fld id="{1A8F62F9-429F-4F2B-828A-44EA1B8E6CCD}" type="datetimeFigureOut">
              <a:rPr lang="en-GB" smtClean="0"/>
              <a:t>05/10/2023</a:t>
            </a:fld>
            <a:endParaRPr lang="en-GB" dirty="0"/>
          </a:p>
        </p:txBody>
      </p:sp>
      <p:sp>
        <p:nvSpPr>
          <p:cNvPr id="8" name="Footer Placeholder 7">
            <a:extLst>
              <a:ext uri="{FF2B5EF4-FFF2-40B4-BE49-F238E27FC236}">
                <a16:creationId xmlns:a16="http://schemas.microsoft.com/office/drawing/2014/main" id="{12855AFC-9F75-468B-AACD-F6202B03DF20}"/>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C446D78E-DB70-4BF7-B416-6ACBFC15E660}"/>
              </a:ext>
            </a:extLst>
          </p:cNvPr>
          <p:cNvSpPr>
            <a:spLocks noGrp="1"/>
          </p:cNvSpPr>
          <p:nvPr>
            <p:ph type="sldNum" sz="quarter" idx="12"/>
          </p:nvPr>
        </p:nvSpPr>
        <p:spPr/>
        <p:txBody>
          <a:bodyPr/>
          <a:lstStyle/>
          <a:p>
            <a:fld id="{A2B356D9-4E61-4E1B-A1B4-D6DE88EFC4F2}" type="slidenum">
              <a:rPr lang="en-GB" smtClean="0"/>
              <a:t>‹#›</a:t>
            </a:fld>
            <a:endParaRPr lang="en-GB" dirty="0"/>
          </a:p>
        </p:txBody>
      </p:sp>
    </p:spTree>
    <p:extLst>
      <p:ext uri="{BB962C8B-B14F-4D97-AF65-F5344CB8AC3E}">
        <p14:creationId xmlns:p14="http://schemas.microsoft.com/office/powerpoint/2010/main" val="26001677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55C34B-0A9B-4C89-8DD1-102164C4FDC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5F43575-E7B0-48B9-9012-74F90E7D1402}"/>
              </a:ext>
            </a:extLst>
          </p:cNvPr>
          <p:cNvSpPr>
            <a:spLocks noGrp="1"/>
          </p:cNvSpPr>
          <p:nvPr>
            <p:ph type="dt" sz="half" idx="10"/>
          </p:nvPr>
        </p:nvSpPr>
        <p:spPr/>
        <p:txBody>
          <a:bodyPr/>
          <a:lstStyle/>
          <a:p>
            <a:fld id="{1A8F62F9-429F-4F2B-828A-44EA1B8E6CCD}" type="datetimeFigureOut">
              <a:rPr lang="en-GB" smtClean="0"/>
              <a:t>05/10/2023</a:t>
            </a:fld>
            <a:endParaRPr lang="en-GB" dirty="0"/>
          </a:p>
        </p:txBody>
      </p:sp>
      <p:sp>
        <p:nvSpPr>
          <p:cNvPr id="4" name="Footer Placeholder 3">
            <a:extLst>
              <a:ext uri="{FF2B5EF4-FFF2-40B4-BE49-F238E27FC236}">
                <a16:creationId xmlns:a16="http://schemas.microsoft.com/office/drawing/2014/main" id="{26A54091-1EC6-4F4B-A27D-58BA979A3030}"/>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CF1B08DD-C46E-4C1B-B166-1E0135AD2193}"/>
              </a:ext>
            </a:extLst>
          </p:cNvPr>
          <p:cNvSpPr>
            <a:spLocks noGrp="1"/>
          </p:cNvSpPr>
          <p:nvPr>
            <p:ph type="sldNum" sz="quarter" idx="12"/>
          </p:nvPr>
        </p:nvSpPr>
        <p:spPr/>
        <p:txBody>
          <a:bodyPr/>
          <a:lstStyle/>
          <a:p>
            <a:fld id="{A2B356D9-4E61-4E1B-A1B4-D6DE88EFC4F2}" type="slidenum">
              <a:rPr lang="en-GB" smtClean="0"/>
              <a:t>‹#›</a:t>
            </a:fld>
            <a:endParaRPr lang="en-GB" dirty="0"/>
          </a:p>
        </p:txBody>
      </p:sp>
    </p:spTree>
    <p:extLst>
      <p:ext uri="{BB962C8B-B14F-4D97-AF65-F5344CB8AC3E}">
        <p14:creationId xmlns:p14="http://schemas.microsoft.com/office/powerpoint/2010/main" val="37482814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1AE5433-5128-40A6-9846-C7076E49665D}"/>
              </a:ext>
            </a:extLst>
          </p:cNvPr>
          <p:cNvSpPr>
            <a:spLocks noGrp="1"/>
          </p:cNvSpPr>
          <p:nvPr>
            <p:ph type="dt" sz="half" idx="10"/>
          </p:nvPr>
        </p:nvSpPr>
        <p:spPr/>
        <p:txBody>
          <a:bodyPr/>
          <a:lstStyle/>
          <a:p>
            <a:fld id="{1A8F62F9-429F-4F2B-828A-44EA1B8E6CCD}" type="datetimeFigureOut">
              <a:rPr lang="en-GB" smtClean="0"/>
              <a:t>05/10/2023</a:t>
            </a:fld>
            <a:endParaRPr lang="en-GB" dirty="0"/>
          </a:p>
        </p:txBody>
      </p:sp>
      <p:sp>
        <p:nvSpPr>
          <p:cNvPr id="3" name="Footer Placeholder 2">
            <a:extLst>
              <a:ext uri="{FF2B5EF4-FFF2-40B4-BE49-F238E27FC236}">
                <a16:creationId xmlns:a16="http://schemas.microsoft.com/office/drawing/2014/main" id="{D0260822-85F6-4440-A11E-BDE5C3194F68}"/>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A2ACFA09-EDF2-42DC-8A75-C26AC6B6B652}"/>
              </a:ext>
            </a:extLst>
          </p:cNvPr>
          <p:cNvSpPr>
            <a:spLocks noGrp="1"/>
          </p:cNvSpPr>
          <p:nvPr>
            <p:ph type="sldNum" sz="quarter" idx="12"/>
          </p:nvPr>
        </p:nvSpPr>
        <p:spPr/>
        <p:txBody>
          <a:bodyPr/>
          <a:lstStyle/>
          <a:p>
            <a:fld id="{A2B356D9-4E61-4E1B-A1B4-D6DE88EFC4F2}" type="slidenum">
              <a:rPr lang="en-GB" smtClean="0"/>
              <a:t>‹#›</a:t>
            </a:fld>
            <a:endParaRPr lang="en-GB" dirty="0"/>
          </a:p>
        </p:txBody>
      </p:sp>
    </p:spTree>
    <p:extLst>
      <p:ext uri="{BB962C8B-B14F-4D97-AF65-F5344CB8AC3E}">
        <p14:creationId xmlns:p14="http://schemas.microsoft.com/office/powerpoint/2010/main" val="161101292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556165-362C-4495-8952-E1B782C7CD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A6453A1-A2D0-49D5-9CDF-EE805E8919F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920DEC8-23B3-4DD1-8AB1-49BA093C7E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924E039-934E-4890-827A-B9933A2E3FE6}"/>
              </a:ext>
            </a:extLst>
          </p:cNvPr>
          <p:cNvSpPr>
            <a:spLocks noGrp="1"/>
          </p:cNvSpPr>
          <p:nvPr>
            <p:ph type="dt" sz="half" idx="10"/>
          </p:nvPr>
        </p:nvSpPr>
        <p:spPr/>
        <p:txBody>
          <a:bodyPr/>
          <a:lstStyle/>
          <a:p>
            <a:fld id="{1A8F62F9-429F-4F2B-828A-44EA1B8E6CCD}" type="datetimeFigureOut">
              <a:rPr lang="en-GB" smtClean="0"/>
              <a:t>05/10/2023</a:t>
            </a:fld>
            <a:endParaRPr lang="en-GB" dirty="0"/>
          </a:p>
        </p:txBody>
      </p:sp>
      <p:sp>
        <p:nvSpPr>
          <p:cNvPr id="6" name="Footer Placeholder 5">
            <a:extLst>
              <a:ext uri="{FF2B5EF4-FFF2-40B4-BE49-F238E27FC236}">
                <a16:creationId xmlns:a16="http://schemas.microsoft.com/office/drawing/2014/main" id="{6D81A24F-B87A-4A49-B293-160FB3BBD563}"/>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DEE73CDB-6668-49D3-A885-7C6780097C3A}"/>
              </a:ext>
            </a:extLst>
          </p:cNvPr>
          <p:cNvSpPr>
            <a:spLocks noGrp="1"/>
          </p:cNvSpPr>
          <p:nvPr>
            <p:ph type="sldNum" sz="quarter" idx="12"/>
          </p:nvPr>
        </p:nvSpPr>
        <p:spPr/>
        <p:txBody>
          <a:bodyPr/>
          <a:lstStyle/>
          <a:p>
            <a:fld id="{A2B356D9-4E61-4E1B-A1B4-D6DE88EFC4F2}" type="slidenum">
              <a:rPr lang="en-GB" smtClean="0"/>
              <a:t>‹#›</a:t>
            </a:fld>
            <a:endParaRPr lang="en-GB" dirty="0"/>
          </a:p>
        </p:txBody>
      </p:sp>
    </p:spTree>
    <p:extLst>
      <p:ext uri="{BB962C8B-B14F-4D97-AF65-F5344CB8AC3E}">
        <p14:creationId xmlns:p14="http://schemas.microsoft.com/office/powerpoint/2010/main" val="96218453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D43C91-F6C5-4271-9DF5-71589DF096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32DA216-AD56-44C5-8F8B-2B268C16F3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E9AA5107-8994-49F7-B7BA-AC56ED36FF3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4BF23AD-BD2D-4821-B11A-C62631ED4923}"/>
              </a:ext>
            </a:extLst>
          </p:cNvPr>
          <p:cNvSpPr>
            <a:spLocks noGrp="1"/>
          </p:cNvSpPr>
          <p:nvPr>
            <p:ph type="dt" sz="half" idx="10"/>
          </p:nvPr>
        </p:nvSpPr>
        <p:spPr/>
        <p:txBody>
          <a:bodyPr/>
          <a:lstStyle/>
          <a:p>
            <a:fld id="{1A8F62F9-429F-4F2B-828A-44EA1B8E6CCD}" type="datetimeFigureOut">
              <a:rPr lang="en-GB" smtClean="0"/>
              <a:t>05/10/2023</a:t>
            </a:fld>
            <a:endParaRPr lang="en-GB" dirty="0"/>
          </a:p>
        </p:txBody>
      </p:sp>
      <p:sp>
        <p:nvSpPr>
          <p:cNvPr id="6" name="Footer Placeholder 5">
            <a:extLst>
              <a:ext uri="{FF2B5EF4-FFF2-40B4-BE49-F238E27FC236}">
                <a16:creationId xmlns:a16="http://schemas.microsoft.com/office/drawing/2014/main" id="{D19092BA-CC4F-4AD0-A57A-D12050C78301}"/>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A49AD5EA-49E0-434D-9F45-D2505011BE4D}"/>
              </a:ext>
            </a:extLst>
          </p:cNvPr>
          <p:cNvSpPr>
            <a:spLocks noGrp="1"/>
          </p:cNvSpPr>
          <p:nvPr>
            <p:ph type="sldNum" sz="quarter" idx="12"/>
          </p:nvPr>
        </p:nvSpPr>
        <p:spPr/>
        <p:txBody>
          <a:bodyPr/>
          <a:lstStyle/>
          <a:p>
            <a:fld id="{A2B356D9-4E61-4E1B-A1B4-D6DE88EFC4F2}" type="slidenum">
              <a:rPr lang="en-GB" smtClean="0"/>
              <a:t>‹#›</a:t>
            </a:fld>
            <a:endParaRPr lang="en-GB" dirty="0"/>
          </a:p>
        </p:txBody>
      </p:sp>
    </p:spTree>
    <p:extLst>
      <p:ext uri="{BB962C8B-B14F-4D97-AF65-F5344CB8AC3E}">
        <p14:creationId xmlns:p14="http://schemas.microsoft.com/office/powerpoint/2010/main" val="197168083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DBC7EC-32B8-4E77-9352-8E90F24C6DF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B397A1D-8815-4B6C-AEA3-C488AE35CD7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58FCA3-348A-451F-B71E-9692E893A8D5}"/>
              </a:ext>
            </a:extLst>
          </p:cNvPr>
          <p:cNvSpPr>
            <a:spLocks noGrp="1"/>
          </p:cNvSpPr>
          <p:nvPr>
            <p:ph type="dt" sz="half" idx="10"/>
          </p:nvPr>
        </p:nvSpPr>
        <p:spPr/>
        <p:txBody>
          <a:bodyPr/>
          <a:lstStyle/>
          <a:p>
            <a:fld id="{1A8F62F9-429F-4F2B-828A-44EA1B8E6CCD}" type="datetimeFigureOut">
              <a:rPr lang="en-GB" smtClean="0"/>
              <a:t>05/10/2023</a:t>
            </a:fld>
            <a:endParaRPr lang="en-GB" dirty="0"/>
          </a:p>
        </p:txBody>
      </p:sp>
      <p:sp>
        <p:nvSpPr>
          <p:cNvPr id="5" name="Footer Placeholder 4">
            <a:extLst>
              <a:ext uri="{FF2B5EF4-FFF2-40B4-BE49-F238E27FC236}">
                <a16:creationId xmlns:a16="http://schemas.microsoft.com/office/drawing/2014/main" id="{D6F1848B-63CF-4AA8-BEDD-0A07A71D6919}"/>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B69C6E6A-FA9D-497B-A402-41C45136B886}"/>
              </a:ext>
            </a:extLst>
          </p:cNvPr>
          <p:cNvSpPr>
            <a:spLocks noGrp="1"/>
          </p:cNvSpPr>
          <p:nvPr>
            <p:ph type="sldNum" sz="quarter" idx="12"/>
          </p:nvPr>
        </p:nvSpPr>
        <p:spPr/>
        <p:txBody>
          <a:bodyPr/>
          <a:lstStyle/>
          <a:p>
            <a:fld id="{A2B356D9-4E61-4E1B-A1B4-D6DE88EFC4F2}" type="slidenum">
              <a:rPr lang="en-GB" smtClean="0"/>
              <a:t>‹#›</a:t>
            </a:fld>
            <a:endParaRPr lang="en-GB" dirty="0"/>
          </a:p>
        </p:txBody>
      </p:sp>
    </p:spTree>
    <p:extLst>
      <p:ext uri="{BB962C8B-B14F-4D97-AF65-F5344CB8AC3E}">
        <p14:creationId xmlns:p14="http://schemas.microsoft.com/office/powerpoint/2010/main" val="399746828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B7C7639-460D-4576-9BF1-93613AEDDA6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DFF3EB9-C4E1-4C01-B703-6BE2A2FEFA3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50A02C-E07E-4B9A-A1AC-876E43FC83CD}"/>
              </a:ext>
            </a:extLst>
          </p:cNvPr>
          <p:cNvSpPr>
            <a:spLocks noGrp="1"/>
          </p:cNvSpPr>
          <p:nvPr>
            <p:ph type="dt" sz="half" idx="10"/>
          </p:nvPr>
        </p:nvSpPr>
        <p:spPr/>
        <p:txBody>
          <a:bodyPr/>
          <a:lstStyle/>
          <a:p>
            <a:fld id="{1A8F62F9-429F-4F2B-828A-44EA1B8E6CCD}" type="datetimeFigureOut">
              <a:rPr lang="en-GB" smtClean="0"/>
              <a:t>05/10/2023</a:t>
            </a:fld>
            <a:endParaRPr lang="en-GB" dirty="0"/>
          </a:p>
        </p:txBody>
      </p:sp>
      <p:sp>
        <p:nvSpPr>
          <p:cNvPr id="5" name="Footer Placeholder 4">
            <a:extLst>
              <a:ext uri="{FF2B5EF4-FFF2-40B4-BE49-F238E27FC236}">
                <a16:creationId xmlns:a16="http://schemas.microsoft.com/office/drawing/2014/main" id="{284F5FB7-0A3D-4DC0-AB67-72A7B251CA09}"/>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17E6EEE0-C8E9-45BF-8EC5-05EEB315A7EB}"/>
              </a:ext>
            </a:extLst>
          </p:cNvPr>
          <p:cNvSpPr>
            <a:spLocks noGrp="1"/>
          </p:cNvSpPr>
          <p:nvPr>
            <p:ph type="sldNum" sz="quarter" idx="12"/>
          </p:nvPr>
        </p:nvSpPr>
        <p:spPr/>
        <p:txBody>
          <a:bodyPr/>
          <a:lstStyle/>
          <a:p>
            <a:fld id="{A2B356D9-4E61-4E1B-A1B4-D6DE88EFC4F2}" type="slidenum">
              <a:rPr lang="en-GB" smtClean="0"/>
              <a:t>‹#›</a:t>
            </a:fld>
            <a:endParaRPr lang="en-GB" dirty="0"/>
          </a:p>
        </p:txBody>
      </p:sp>
    </p:spTree>
    <p:extLst>
      <p:ext uri="{BB962C8B-B14F-4D97-AF65-F5344CB8AC3E}">
        <p14:creationId xmlns:p14="http://schemas.microsoft.com/office/powerpoint/2010/main" val="42447706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13CD9C8-7CCC-4D10-82C3-9EFAA4431F7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054D7A3-B12B-42D5-805A-09A5D22E48C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FC355EE-195B-47B8-BFE6-15FF2963D2F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8F62F9-429F-4F2B-828A-44EA1B8E6CCD}" type="datetimeFigureOut">
              <a:rPr lang="en-GB" smtClean="0"/>
              <a:t>05/10/2023</a:t>
            </a:fld>
            <a:endParaRPr lang="en-GB"/>
          </a:p>
        </p:txBody>
      </p:sp>
      <p:sp>
        <p:nvSpPr>
          <p:cNvPr id="5" name="Footer Placeholder 4">
            <a:extLst>
              <a:ext uri="{FF2B5EF4-FFF2-40B4-BE49-F238E27FC236}">
                <a16:creationId xmlns:a16="http://schemas.microsoft.com/office/drawing/2014/main" id="{C01B2E96-F005-47A2-9A61-53AB13BE4BD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81596A5-A741-4C2C-BF03-AF37E8FA466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B356D9-4E61-4E1B-A1B4-D6DE88EFC4F2}" type="slidenum">
              <a:rPr lang="en-GB" smtClean="0"/>
              <a:t>‹#›</a:t>
            </a:fld>
            <a:endParaRPr lang="en-GB"/>
          </a:p>
        </p:txBody>
      </p:sp>
    </p:spTree>
    <p:extLst>
      <p:ext uri="{BB962C8B-B14F-4D97-AF65-F5344CB8AC3E}">
        <p14:creationId xmlns:p14="http://schemas.microsoft.com/office/powerpoint/2010/main" val="5254317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13CD9C8-7CCC-4D10-82C3-9EFAA4431F7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054D7A3-B12B-42D5-805A-09A5D22E48C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FC355EE-195B-47B8-BFE6-15FF2963D2F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8F62F9-429F-4F2B-828A-44EA1B8E6CCD}" type="datetimeFigureOut">
              <a:rPr lang="en-GB" smtClean="0"/>
              <a:t>05/10/2023</a:t>
            </a:fld>
            <a:endParaRPr lang="en-GB" dirty="0"/>
          </a:p>
        </p:txBody>
      </p:sp>
      <p:sp>
        <p:nvSpPr>
          <p:cNvPr id="5" name="Footer Placeholder 4">
            <a:extLst>
              <a:ext uri="{FF2B5EF4-FFF2-40B4-BE49-F238E27FC236}">
                <a16:creationId xmlns:a16="http://schemas.microsoft.com/office/drawing/2014/main" id="{C01B2E96-F005-47A2-9A61-53AB13BE4BD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181596A5-A741-4C2C-BF03-AF37E8FA466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B356D9-4E61-4E1B-A1B4-D6DE88EFC4F2}" type="slidenum">
              <a:rPr lang="en-GB" smtClean="0"/>
              <a:t>‹#›</a:t>
            </a:fld>
            <a:endParaRPr lang="en-GB" dirty="0"/>
          </a:p>
        </p:txBody>
      </p:sp>
    </p:spTree>
    <p:extLst>
      <p:ext uri="{BB962C8B-B14F-4D97-AF65-F5344CB8AC3E}">
        <p14:creationId xmlns:p14="http://schemas.microsoft.com/office/powerpoint/2010/main" val="403081095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7.xml"/><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ailto:lynsey.norris@lincoln.anglican.org" TargetMode="Externa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3.sv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WnL6HOSZ8hk&amp;list=PLV4H76BPzCKVoVu2mfLKUCjDRss2wys52&amp;index=2" TargetMode="External"/><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hyperlink" Target="https://www.youtube.com/watch?v=6GGFb6LcX3U"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video" Target="https://www.youtube.com/embed/GqDMBlRaJJM" TargetMode="Externa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video" Target="https://www.youtube.com/embed/vyHZ8rbJQUQ" TargetMode="External"/><Relationship Id="rId5" Type="http://schemas.openxmlformats.org/officeDocument/2006/relationships/image" Target="../media/image8.jpeg"/><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3.sv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CCCAFFE5-A407-42FB-9560-0EBBA7E8C7E6}"/>
              </a:ext>
            </a:extLst>
          </p:cNvPr>
          <p:cNvSpPr>
            <a:spLocks noGrp="1"/>
          </p:cNvSpPr>
          <p:nvPr>
            <p:ph idx="4294967295"/>
          </p:nvPr>
        </p:nvSpPr>
        <p:spPr>
          <a:xfrm>
            <a:off x="873000" y="624840"/>
            <a:ext cx="10607799" cy="5608320"/>
          </a:xfrm>
        </p:spPr>
        <p:txBody>
          <a:bodyPr>
            <a:normAutofit/>
          </a:bodyPr>
          <a:lstStyle/>
          <a:p>
            <a:pPr marL="0" indent="0" algn="ctr">
              <a:spcAft>
                <a:spcPts val="0"/>
              </a:spcAft>
              <a:buNone/>
            </a:pPr>
            <a:r>
              <a:rPr lang="en-GB" sz="3600" b="1" dirty="0">
                <a:solidFill>
                  <a:srgbClr val="6F4584"/>
                </a:solidFill>
                <a:latin typeface="Calibri" panose="020F0502020204030204" pitchFamily="34" charset="0"/>
                <a:ea typeface="Calibri" panose="020F0502020204030204" pitchFamily="34" charset="0"/>
              </a:rPr>
              <a:t>Lincoln Diocesan Board of Education Vision</a:t>
            </a:r>
          </a:p>
          <a:p>
            <a:pPr marL="0" indent="0" algn="ctr">
              <a:spcAft>
                <a:spcPts val="0"/>
              </a:spcAft>
              <a:buNone/>
            </a:pPr>
            <a:r>
              <a:rPr lang="en-GB" sz="3600" b="1" dirty="0">
                <a:solidFill>
                  <a:srgbClr val="6F4584"/>
                </a:solidFill>
                <a:latin typeface="Calibri" panose="020F0502020204030204" pitchFamily="34" charset="0"/>
                <a:ea typeface="Calibri" panose="020F0502020204030204" pitchFamily="34" charset="0"/>
              </a:rPr>
              <a:t> Collective Worship 2023</a:t>
            </a:r>
            <a:endParaRPr lang="en-GB" sz="3600" dirty="0">
              <a:latin typeface="Calibri" panose="020F0502020204030204" pitchFamily="34" charset="0"/>
              <a:ea typeface="Calibri" panose="020F0502020204030204" pitchFamily="34" charset="0"/>
            </a:endParaRPr>
          </a:p>
          <a:p>
            <a:pPr marL="0" indent="0" algn="ctr">
              <a:spcAft>
                <a:spcPts val="0"/>
              </a:spcAft>
              <a:buNone/>
            </a:pPr>
            <a:r>
              <a:rPr lang="en-GB" sz="4100" b="1" dirty="0">
                <a:solidFill>
                  <a:srgbClr val="6F4584"/>
                </a:solidFill>
                <a:latin typeface="Calibri" panose="020F0502020204030204" pitchFamily="34" charset="0"/>
                <a:ea typeface="Calibri" panose="020F0502020204030204" pitchFamily="34" charset="0"/>
              </a:rPr>
              <a:t> </a:t>
            </a:r>
            <a:r>
              <a:rPr lang="en-GB" sz="2200" b="1" dirty="0">
                <a:solidFill>
                  <a:srgbClr val="6F4584"/>
                </a:solidFill>
                <a:latin typeface="Calibri" panose="020F0502020204030204" pitchFamily="34" charset="0"/>
                <a:ea typeface="Calibri" panose="020F0502020204030204" pitchFamily="34" charset="0"/>
              </a:rPr>
              <a:t>Secondary</a:t>
            </a:r>
            <a:endParaRPr lang="en-GB" sz="2200" dirty="0">
              <a:latin typeface="Calibri" panose="020F0502020204030204" pitchFamily="34" charset="0"/>
              <a:ea typeface="Calibri" panose="020F0502020204030204" pitchFamily="34" charset="0"/>
            </a:endParaRPr>
          </a:p>
          <a:p>
            <a:pPr marL="0" indent="0" algn="ctr">
              <a:spcAft>
                <a:spcPts val="0"/>
              </a:spcAft>
              <a:buNone/>
            </a:pPr>
            <a:r>
              <a:rPr lang="en-GB" sz="1900" b="1" dirty="0">
                <a:solidFill>
                  <a:srgbClr val="6F4584"/>
                </a:solidFill>
                <a:latin typeface="Calibri" panose="020F0502020204030204" pitchFamily="34" charset="0"/>
                <a:ea typeface="Calibri" panose="020F0502020204030204" pitchFamily="34" charset="0"/>
              </a:rPr>
              <a:t> </a:t>
            </a:r>
            <a:r>
              <a:rPr lang="en-GB" sz="2100" b="1" dirty="0">
                <a:solidFill>
                  <a:srgbClr val="6F4584"/>
                </a:solidFill>
                <a:latin typeface="Calibri" panose="020F0502020204030204" pitchFamily="34" charset="0"/>
                <a:ea typeface="Calibri" panose="020F0502020204030204" pitchFamily="34" charset="0"/>
              </a:rPr>
              <a:t> </a:t>
            </a:r>
            <a:endParaRPr lang="en-GB" sz="1900" dirty="0">
              <a:latin typeface="Calibri" panose="020F0502020204030204" pitchFamily="34" charset="0"/>
              <a:ea typeface="Calibri" panose="020F0502020204030204" pitchFamily="34" charset="0"/>
            </a:endParaRPr>
          </a:p>
          <a:p>
            <a:pPr marL="0" indent="0" algn="ctr">
              <a:spcAft>
                <a:spcPts val="0"/>
              </a:spcAft>
              <a:buNone/>
            </a:pPr>
            <a:r>
              <a:rPr lang="en-GB" sz="1700" dirty="0">
                <a:latin typeface="Calibri" panose="020F0502020204030204" pitchFamily="34" charset="0"/>
                <a:ea typeface="Calibri" panose="020F0502020204030204" pitchFamily="34" charset="0"/>
              </a:rPr>
              <a:t>‘Believing we are called into fellowship with God who seeks the flourishing of all, we aspire to strengthen our school communities with wisdom, knowledge and understanding. </a:t>
            </a:r>
          </a:p>
          <a:p>
            <a:pPr marL="0" indent="0" algn="ctr">
              <a:spcAft>
                <a:spcPts val="0"/>
              </a:spcAft>
              <a:buNone/>
            </a:pPr>
            <a:r>
              <a:rPr lang="en-GB" sz="1700" dirty="0">
                <a:latin typeface="Calibri" panose="020F0502020204030204" pitchFamily="34" charset="0"/>
                <a:ea typeface="Calibri" panose="020F0502020204030204" pitchFamily="34" charset="0"/>
              </a:rPr>
              <a:t> </a:t>
            </a:r>
          </a:p>
          <a:p>
            <a:pPr marL="0" indent="0" algn="ctr">
              <a:spcAft>
                <a:spcPts val="0"/>
              </a:spcAft>
              <a:buNone/>
            </a:pPr>
            <a:r>
              <a:rPr lang="en-GB" sz="1700" dirty="0">
                <a:latin typeface="Calibri" panose="020F0502020204030204" pitchFamily="34" charset="0"/>
                <a:ea typeface="Calibri" panose="020F0502020204030204" pitchFamily="34" charset="0"/>
              </a:rPr>
              <a:t> Through partnerships firmly rooted in Christian hope and in the love of God, we empower all in our Church school family to love one another with humility, justice and kindness.’</a:t>
            </a:r>
          </a:p>
          <a:p>
            <a:pPr marL="0" indent="0" algn="ctr">
              <a:spcAft>
                <a:spcPts val="0"/>
              </a:spcAft>
              <a:buNone/>
            </a:pPr>
            <a:r>
              <a:rPr lang="en-GB" sz="2400" b="1" dirty="0">
                <a:solidFill>
                  <a:srgbClr val="6F4584"/>
                </a:solidFill>
                <a:latin typeface="Calibri" panose="020F0502020204030204" pitchFamily="34" charset="0"/>
                <a:ea typeface="Calibri" panose="020F0502020204030204" pitchFamily="34" charset="0"/>
              </a:rPr>
              <a:t>Called 		Aspirational	          Rooted	      Empowering</a:t>
            </a:r>
            <a:endParaRPr lang="en-GB" sz="2400" dirty="0">
              <a:latin typeface="Calibri" panose="020F0502020204030204" pitchFamily="34" charset="0"/>
              <a:ea typeface="Calibri" panose="020F0502020204030204" pitchFamily="34" charset="0"/>
            </a:endParaRPr>
          </a:p>
          <a:p>
            <a:pPr marL="0" indent="0" algn="ctr">
              <a:spcAft>
                <a:spcPts val="0"/>
              </a:spcAft>
              <a:buNone/>
            </a:pPr>
            <a:r>
              <a:rPr lang="en-GB" sz="2400" b="1" dirty="0">
                <a:solidFill>
                  <a:srgbClr val="6F4584"/>
                </a:solidFill>
                <a:latin typeface="Calibri" panose="020F0502020204030204" pitchFamily="34" charset="0"/>
                <a:ea typeface="Calibri" panose="020F0502020204030204" pitchFamily="34" charset="0"/>
              </a:rPr>
              <a:t> </a:t>
            </a:r>
            <a:endParaRPr lang="en-GB" sz="2400" dirty="0">
              <a:latin typeface="Calibri" panose="020F0502020204030204" pitchFamily="34" charset="0"/>
              <a:ea typeface="Calibri" panose="020F0502020204030204" pitchFamily="34" charset="0"/>
            </a:endParaRPr>
          </a:p>
          <a:p>
            <a:pPr marL="0" indent="0" algn="ctr">
              <a:spcAft>
                <a:spcPts val="0"/>
              </a:spcAft>
              <a:buNone/>
            </a:pPr>
            <a:r>
              <a:rPr lang="en-GB" sz="2400" b="1" dirty="0">
                <a:solidFill>
                  <a:srgbClr val="6F4584"/>
                </a:solidFill>
                <a:latin typeface="Calibri" panose="020F0502020204030204" pitchFamily="34" charset="0"/>
                <a:ea typeface="Calibri" panose="020F0502020204030204" pitchFamily="34" charset="0"/>
              </a:rPr>
              <a:t>C    A    R   E</a:t>
            </a:r>
            <a:endParaRPr lang="en-GB" sz="2400" dirty="0">
              <a:latin typeface="Calibri" panose="020F0502020204030204" pitchFamily="34" charset="0"/>
              <a:ea typeface="Calibri" panose="020F0502020204030204" pitchFamily="34" charset="0"/>
            </a:endParaRPr>
          </a:p>
          <a:p>
            <a:pPr marL="0" indent="0" algn="ctr">
              <a:spcAft>
                <a:spcPts val="0"/>
              </a:spcAft>
              <a:buNone/>
            </a:pPr>
            <a:endParaRPr lang="en-GB" sz="17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endParaRPr lang="en-GB" dirty="0"/>
          </a:p>
        </p:txBody>
      </p:sp>
      <p:pic>
        <p:nvPicPr>
          <p:cNvPr id="12" name="Picture 11">
            <a:extLst>
              <a:ext uri="{FF2B5EF4-FFF2-40B4-BE49-F238E27FC236}">
                <a16:creationId xmlns:a16="http://schemas.microsoft.com/office/drawing/2014/main" id="{A74AF368-8E65-40DD-8EBB-C5F4B8736D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75461" y="142239"/>
            <a:ext cx="1489657" cy="1478287"/>
          </a:xfrm>
          <a:prstGeom prst="rect">
            <a:avLst/>
          </a:prstGeom>
        </p:spPr>
      </p:pic>
      <p:pic>
        <p:nvPicPr>
          <p:cNvPr id="5" name="Graphic 2">
            <a:extLst>
              <a:ext uri="{FF2B5EF4-FFF2-40B4-BE49-F238E27FC236}">
                <a16:creationId xmlns:a16="http://schemas.microsoft.com/office/drawing/2014/main" id="{2D1AF3FF-7652-471B-BF85-D639B3D7C32E}"/>
              </a:ext>
            </a:extLst>
          </p:cNvPr>
          <p:cNvPicPr/>
          <p:nvPr/>
        </p:nvPicPr>
        <p:blipFill rotWithShape="1">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l="30467" t="35435" r="30534" b="37284"/>
          <a:stretch/>
        </p:blipFill>
        <p:spPr bwMode="auto">
          <a:xfrm>
            <a:off x="340155" y="5786120"/>
            <a:ext cx="1809750" cy="89408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4474498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E5BE0-4F2C-4060-A490-D9888153022F}"/>
              </a:ext>
            </a:extLst>
          </p:cNvPr>
          <p:cNvSpPr>
            <a:spLocks noGrp="1"/>
          </p:cNvSpPr>
          <p:nvPr>
            <p:ph type="title"/>
          </p:nvPr>
        </p:nvSpPr>
        <p:spPr>
          <a:xfrm>
            <a:off x="838200" y="179055"/>
            <a:ext cx="10515600" cy="1131130"/>
          </a:xfrm>
        </p:spPr>
        <p:txBody>
          <a:bodyPr>
            <a:normAutofit/>
          </a:bodyPr>
          <a:lstStyle/>
          <a:p>
            <a:r>
              <a:rPr lang="en-GB" sz="3600" b="1" dirty="0">
                <a:solidFill>
                  <a:schemeClr val="accent2">
                    <a:lumMod val="50000"/>
                  </a:schemeClr>
                </a:solidFill>
                <a:latin typeface="+mn-lt"/>
              </a:rPr>
              <a:t>How to use this PowerPoint </a:t>
            </a:r>
          </a:p>
        </p:txBody>
      </p:sp>
      <p:sp>
        <p:nvSpPr>
          <p:cNvPr id="7" name="Content Placeholder 6">
            <a:extLst>
              <a:ext uri="{FF2B5EF4-FFF2-40B4-BE49-F238E27FC236}">
                <a16:creationId xmlns:a16="http://schemas.microsoft.com/office/drawing/2014/main" id="{CCCAFFE5-A407-42FB-9560-0EBBA7E8C7E6}"/>
              </a:ext>
            </a:extLst>
          </p:cNvPr>
          <p:cNvSpPr>
            <a:spLocks noGrp="1"/>
          </p:cNvSpPr>
          <p:nvPr>
            <p:ph idx="1"/>
          </p:nvPr>
        </p:nvSpPr>
        <p:spPr>
          <a:xfrm>
            <a:off x="838200" y="1023583"/>
            <a:ext cx="10515600" cy="5834418"/>
          </a:xfrm>
        </p:spPr>
        <p:txBody>
          <a:bodyPr vert="horz" lIns="91440" tIns="45720" rIns="91440" bIns="45720" rtlCol="0" anchor="t">
            <a:normAutofit fontScale="70000" lnSpcReduction="20000"/>
          </a:bodyPr>
          <a:lstStyle/>
          <a:p>
            <a:pPr marL="0" indent="0">
              <a:buNone/>
            </a:pPr>
            <a:r>
              <a:rPr lang="en-GB" dirty="0"/>
              <a:t>These Collective Worship Plans have been created to help school communities understand the LDBE Vision 2023.  It shows the theologically underpinning of the story of Moses as well as the other biblical verses linked with the different elements of the vision and C.A.R.E.</a:t>
            </a:r>
          </a:p>
          <a:p>
            <a:pPr marL="0" indent="0">
              <a:buNone/>
            </a:pPr>
            <a:r>
              <a:rPr lang="en-GB" dirty="0"/>
              <a:t>The theme of the worship and the biblical background should not be changed, however all the activities and resources can be adapted or changed to suit the needs of your school context, age of the young people and how you deliver your Collective Worship. </a:t>
            </a:r>
            <a:endParaRPr lang="en-GB" dirty="0">
              <a:cs typeface="Calibri"/>
            </a:endParaRPr>
          </a:p>
          <a:p>
            <a:pPr marL="0" indent="0">
              <a:buNone/>
            </a:pPr>
            <a:r>
              <a:rPr lang="en-GB" dirty="0"/>
              <a:t>Each worship has a mixture of the following sections:</a:t>
            </a:r>
          </a:p>
          <a:p>
            <a:r>
              <a:rPr lang="en-GB" dirty="0"/>
              <a:t>Preparations for the leader of the worship</a:t>
            </a:r>
          </a:p>
          <a:p>
            <a:r>
              <a:rPr lang="en-GB" dirty="0"/>
              <a:t>Quote to discuss</a:t>
            </a:r>
          </a:p>
          <a:p>
            <a:r>
              <a:rPr lang="en-GB" dirty="0"/>
              <a:t>Biblical teaching</a:t>
            </a:r>
          </a:p>
          <a:p>
            <a:r>
              <a:rPr lang="en-GB" dirty="0"/>
              <a:t>Activity/Information that links to the theme</a:t>
            </a:r>
          </a:p>
          <a:p>
            <a:r>
              <a:rPr lang="en-GB" dirty="0"/>
              <a:t>What now?  - how the theme can impact outside of the worship</a:t>
            </a:r>
          </a:p>
          <a:p>
            <a:r>
              <a:rPr lang="en-GB" dirty="0"/>
              <a:t>Prayer</a:t>
            </a:r>
          </a:p>
          <a:p>
            <a:pPr marL="0" indent="0">
              <a:buNone/>
            </a:pPr>
            <a:endParaRPr lang="en-GB" dirty="0"/>
          </a:p>
          <a:p>
            <a:pPr marL="0" indent="0">
              <a:buNone/>
            </a:pPr>
            <a:r>
              <a:rPr lang="en-GB" dirty="0"/>
              <a:t>Under many of the slides there are accompanying notes. Please print the documents with notes pages to use them.</a:t>
            </a:r>
            <a:endParaRPr lang="en-GB" dirty="0">
              <a:cs typeface="Calibri"/>
            </a:endParaRPr>
          </a:p>
          <a:p>
            <a:pPr marL="0" indent="0">
              <a:buNone/>
            </a:pPr>
            <a:r>
              <a:rPr lang="en-GB" dirty="0"/>
              <a:t>Each worship is not a set amount of time, you can structure it in a way that works for your school and spend as little or as long as you see fit, you can also add to it using other resources.  </a:t>
            </a:r>
          </a:p>
          <a:p>
            <a:pPr marL="0" indent="0" algn="ctr">
              <a:buNone/>
            </a:pPr>
            <a:r>
              <a:rPr lang="en-GB" dirty="0"/>
              <a:t>If you have any questions please contact </a:t>
            </a:r>
            <a:r>
              <a:rPr lang="en-GB" u="sng" dirty="0">
                <a:hlinkClick r:id="rId2"/>
              </a:rPr>
              <a:t>lynsey.norris@lincoln.anglican.org</a:t>
            </a:r>
            <a:endParaRPr lang="en-GB" dirty="0"/>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endParaRPr lang="en-GB" dirty="0"/>
          </a:p>
        </p:txBody>
      </p:sp>
      <p:pic>
        <p:nvPicPr>
          <p:cNvPr id="12" name="Picture 11">
            <a:extLst>
              <a:ext uri="{FF2B5EF4-FFF2-40B4-BE49-F238E27FC236}">
                <a16:creationId xmlns:a16="http://schemas.microsoft.com/office/drawing/2014/main" id="{A74AF368-8E65-40DD-8EBB-C5F4B8736D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95104" y="115974"/>
            <a:ext cx="978156" cy="970690"/>
          </a:xfrm>
          <a:prstGeom prst="rect">
            <a:avLst/>
          </a:prstGeom>
        </p:spPr>
      </p:pic>
    </p:spTree>
    <p:extLst>
      <p:ext uri="{BB962C8B-B14F-4D97-AF65-F5344CB8AC3E}">
        <p14:creationId xmlns:p14="http://schemas.microsoft.com/office/powerpoint/2010/main" val="8242379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E5BE0-4F2C-4060-A490-D9888153022F}"/>
              </a:ext>
            </a:extLst>
          </p:cNvPr>
          <p:cNvSpPr>
            <a:spLocks noGrp="1"/>
          </p:cNvSpPr>
          <p:nvPr>
            <p:ph type="title"/>
          </p:nvPr>
        </p:nvSpPr>
        <p:spPr/>
        <p:txBody>
          <a:bodyPr/>
          <a:lstStyle/>
          <a:p>
            <a:r>
              <a:rPr lang="en-GB" b="1">
                <a:solidFill>
                  <a:schemeClr val="accent1">
                    <a:lumMod val="90000"/>
                    <a:lumOff val="10000"/>
                  </a:schemeClr>
                </a:solidFill>
                <a:latin typeface="+mn-lt"/>
              </a:rPr>
              <a:t>Key Concept 1</a:t>
            </a:r>
            <a:endParaRPr lang="en-GB" b="1" dirty="0">
              <a:solidFill>
                <a:schemeClr val="accent1">
                  <a:lumMod val="90000"/>
                  <a:lumOff val="10000"/>
                </a:schemeClr>
              </a:solidFill>
              <a:latin typeface="+mn-lt"/>
            </a:endParaRPr>
          </a:p>
        </p:txBody>
      </p:sp>
      <p:sp>
        <p:nvSpPr>
          <p:cNvPr id="7" name="Content Placeholder 6">
            <a:extLst>
              <a:ext uri="{FF2B5EF4-FFF2-40B4-BE49-F238E27FC236}">
                <a16:creationId xmlns:a16="http://schemas.microsoft.com/office/drawing/2014/main" id="{CCCAFFE5-A407-42FB-9560-0EBBA7E8C7E6}"/>
              </a:ext>
            </a:extLst>
          </p:cNvPr>
          <p:cNvSpPr>
            <a:spLocks noGrp="1"/>
          </p:cNvSpPr>
          <p:nvPr>
            <p:ph idx="1"/>
          </p:nvPr>
        </p:nvSpPr>
        <p:spPr/>
        <p:txBody>
          <a:bodyPr>
            <a:normAutofit/>
          </a:bodyPr>
          <a:lstStyle/>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endParaRPr lang="en-GB" dirty="0"/>
          </a:p>
        </p:txBody>
      </p:sp>
      <p:pic>
        <p:nvPicPr>
          <p:cNvPr id="12" name="Picture 11">
            <a:extLst>
              <a:ext uri="{FF2B5EF4-FFF2-40B4-BE49-F238E27FC236}">
                <a16:creationId xmlns:a16="http://schemas.microsoft.com/office/drawing/2014/main" id="{A74AF368-8E65-40DD-8EBB-C5F4B8736D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75461" y="142239"/>
            <a:ext cx="1489657" cy="1478287"/>
          </a:xfrm>
          <a:prstGeom prst="rect">
            <a:avLst/>
          </a:prstGeom>
        </p:spPr>
      </p:pic>
      <p:pic>
        <p:nvPicPr>
          <p:cNvPr id="6" name="Picture 5">
            <a:extLst>
              <a:ext uri="{FF2B5EF4-FFF2-40B4-BE49-F238E27FC236}">
                <a16:creationId xmlns:a16="http://schemas.microsoft.com/office/drawing/2014/main" id="{0430E6B1-8D9D-481B-9F08-56549B8821FC}"/>
              </a:ext>
            </a:extLst>
          </p:cNvPr>
          <p:cNvPicPr/>
          <p:nvPr/>
        </p:nvPicPr>
        <p:blipFill>
          <a:blip r:embed="rId3">
            <a:extLst>
              <a:ext uri="{28A0092B-C50C-407E-A947-70E740481C1C}">
                <a14:useLocalDpi xmlns:a14="http://schemas.microsoft.com/office/drawing/2010/main" val="0"/>
              </a:ext>
            </a:extLst>
          </a:blip>
          <a:stretch>
            <a:fillRect/>
          </a:stretch>
        </p:blipFill>
        <p:spPr bwMode="auto">
          <a:xfrm>
            <a:off x="4118927" y="1690688"/>
            <a:ext cx="4139882" cy="4139882"/>
          </a:xfrm>
          <a:prstGeom prst="rect">
            <a:avLst/>
          </a:prstGeom>
          <a:noFill/>
          <a:ln>
            <a:noFill/>
          </a:ln>
        </p:spPr>
      </p:pic>
      <p:pic>
        <p:nvPicPr>
          <p:cNvPr id="9" name="Graphic 2">
            <a:extLst>
              <a:ext uri="{FF2B5EF4-FFF2-40B4-BE49-F238E27FC236}">
                <a16:creationId xmlns:a16="http://schemas.microsoft.com/office/drawing/2014/main" id="{CA1CA836-5ADF-4E5E-AA53-298251EE4981}"/>
              </a:ext>
            </a:extLst>
          </p:cNvPr>
          <p:cNvPicPr/>
          <p:nvPr/>
        </p:nvPicPr>
        <p:blipFill rotWithShape="1">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30467" t="35435" r="30534" b="37284"/>
          <a:stretch/>
        </p:blipFill>
        <p:spPr bwMode="auto">
          <a:xfrm>
            <a:off x="340155" y="5786120"/>
            <a:ext cx="1809750" cy="89408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9431145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E5BE0-4F2C-4060-A490-D9888153022F}"/>
              </a:ext>
            </a:extLst>
          </p:cNvPr>
          <p:cNvSpPr>
            <a:spLocks noGrp="1"/>
          </p:cNvSpPr>
          <p:nvPr>
            <p:ph type="title"/>
          </p:nvPr>
        </p:nvSpPr>
        <p:spPr>
          <a:xfrm>
            <a:off x="838200" y="365125"/>
            <a:ext cx="10515600" cy="508635"/>
          </a:xfrm>
        </p:spPr>
        <p:txBody>
          <a:bodyPr>
            <a:normAutofit/>
          </a:bodyPr>
          <a:lstStyle/>
          <a:p>
            <a:r>
              <a:rPr lang="en-GB" sz="2400" b="1" dirty="0">
                <a:solidFill>
                  <a:schemeClr val="accent1">
                    <a:lumMod val="90000"/>
                    <a:lumOff val="10000"/>
                  </a:schemeClr>
                </a:solidFill>
                <a:latin typeface="+mn-lt"/>
              </a:rPr>
              <a:t>Before the Worship</a:t>
            </a:r>
          </a:p>
        </p:txBody>
      </p:sp>
      <p:sp>
        <p:nvSpPr>
          <p:cNvPr id="7" name="Content Placeholder 6">
            <a:extLst>
              <a:ext uri="{FF2B5EF4-FFF2-40B4-BE49-F238E27FC236}">
                <a16:creationId xmlns:a16="http://schemas.microsoft.com/office/drawing/2014/main" id="{CCCAFFE5-A407-42FB-9560-0EBBA7E8C7E6}"/>
              </a:ext>
            </a:extLst>
          </p:cNvPr>
          <p:cNvSpPr>
            <a:spLocks noGrp="1"/>
          </p:cNvSpPr>
          <p:nvPr>
            <p:ph idx="1"/>
          </p:nvPr>
        </p:nvSpPr>
        <p:spPr/>
        <p:txBody>
          <a:bodyPr>
            <a:normAutofit/>
          </a:bodyPr>
          <a:lstStyle/>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endParaRPr lang="en-GB" dirty="0"/>
          </a:p>
        </p:txBody>
      </p:sp>
      <p:pic>
        <p:nvPicPr>
          <p:cNvPr id="12" name="Picture 11">
            <a:extLst>
              <a:ext uri="{FF2B5EF4-FFF2-40B4-BE49-F238E27FC236}">
                <a16:creationId xmlns:a16="http://schemas.microsoft.com/office/drawing/2014/main" id="{A74AF368-8E65-40DD-8EBB-C5F4B8736D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75461" y="142239"/>
            <a:ext cx="1489657" cy="1478287"/>
          </a:xfrm>
          <a:prstGeom prst="rect">
            <a:avLst/>
          </a:prstGeom>
        </p:spPr>
      </p:pic>
      <p:graphicFrame>
        <p:nvGraphicFramePr>
          <p:cNvPr id="4" name="Table 3">
            <a:extLst>
              <a:ext uri="{FF2B5EF4-FFF2-40B4-BE49-F238E27FC236}">
                <a16:creationId xmlns:a16="http://schemas.microsoft.com/office/drawing/2014/main" id="{166B125C-9B68-42C2-A89A-8D29921BD39C}"/>
              </a:ext>
            </a:extLst>
          </p:cNvPr>
          <p:cNvGraphicFramePr>
            <a:graphicFrameLocks noGrp="1"/>
          </p:cNvGraphicFramePr>
          <p:nvPr>
            <p:extLst>
              <p:ext uri="{D42A27DB-BD31-4B8C-83A1-F6EECF244321}">
                <p14:modId xmlns:p14="http://schemas.microsoft.com/office/powerpoint/2010/main" val="358979824"/>
              </p:ext>
            </p:extLst>
          </p:nvPr>
        </p:nvGraphicFramePr>
        <p:xfrm>
          <a:off x="254759" y="984573"/>
          <a:ext cx="9976362" cy="4788164"/>
        </p:xfrm>
        <a:graphic>
          <a:graphicData uri="http://schemas.openxmlformats.org/drawingml/2006/table">
            <a:tbl>
              <a:tblPr firstRow="1" bandRow="1">
                <a:tableStyleId>{5940675A-B579-460E-94D1-54222C63F5DA}</a:tableStyleId>
              </a:tblPr>
              <a:tblGrid>
                <a:gridCol w="2375325">
                  <a:extLst>
                    <a:ext uri="{9D8B030D-6E8A-4147-A177-3AD203B41FA5}">
                      <a16:colId xmlns:a16="http://schemas.microsoft.com/office/drawing/2014/main" val="604210422"/>
                    </a:ext>
                  </a:extLst>
                </a:gridCol>
                <a:gridCol w="7601037">
                  <a:extLst>
                    <a:ext uri="{9D8B030D-6E8A-4147-A177-3AD203B41FA5}">
                      <a16:colId xmlns:a16="http://schemas.microsoft.com/office/drawing/2014/main" val="940939260"/>
                    </a:ext>
                  </a:extLst>
                </a:gridCol>
              </a:tblGrid>
              <a:tr h="114180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dirty="0">
                          <a:solidFill>
                            <a:schemeClr val="accent6">
                              <a:lumMod val="50000"/>
                            </a:schemeClr>
                          </a:solidFill>
                          <a:latin typeface="Calibri" panose="020F0502020204030204" pitchFamily="34" charset="0"/>
                          <a:ea typeface="Calibri" panose="020F0502020204030204" pitchFamily="34" charset="0"/>
                          <a:cs typeface="Calibri" panose="020F0502020204030204" pitchFamily="34" charset="0"/>
                        </a:rPr>
                        <a:t>Background Information </a:t>
                      </a:r>
                    </a:p>
                    <a:p>
                      <a:endParaRPr lang="en-GB" dirty="0"/>
                    </a:p>
                  </a:txBody>
                  <a:tcPr/>
                </a:tc>
                <a:tc>
                  <a:txBody>
                    <a:bodyPr/>
                    <a:lstStyle/>
                    <a:p>
                      <a:r>
                        <a:rPr lang="en-GB" sz="1200" b="1" kern="1200" dirty="0">
                          <a:solidFill>
                            <a:schemeClr val="tx1"/>
                          </a:solidFill>
                          <a:effectLst/>
                          <a:latin typeface="+mn-lt"/>
                          <a:ea typeface="+mn-ea"/>
                          <a:cs typeface="+mn-cs"/>
                        </a:rPr>
                        <a:t>Moses has an encounter with a living God.</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God calls him by name and for a community to go to Pharaoh to ask him to free the Jewish slaves. He asks ‘who am I?’ and questions his own ability to do this task</a:t>
                      </a:r>
                    </a:p>
                    <a:p>
                      <a:r>
                        <a:rPr lang="en-US" sz="1200" kern="1200" dirty="0">
                          <a:solidFill>
                            <a:schemeClr val="tx1"/>
                          </a:solidFill>
                          <a:effectLst/>
                          <a:latin typeface="+mn-lt"/>
                          <a:ea typeface="+mn-ea"/>
                          <a:cs typeface="+mn-cs"/>
                        </a:rPr>
                        <a:t>In life today, God calls us into fellowship with him through Jesus so we can flourish </a:t>
                      </a:r>
                      <a:endParaRPr lang="en-GB" sz="1200" kern="1200" dirty="0">
                        <a:solidFill>
                          <a:schemeClr val="tx1"/>
                        </a:solidFill>
                        <a:effectLst/>
                        <a:latin typeface="+mn-lt"/>
                        <a:ea typeface="+mn-ea"/>
                        <a:cs typeface="+mn-cs"/>
                      </a:endParaRPr>
                    </a:p>
                    <a:p>
                      <a:endParaRPr lang="en-GB" sz="1200" dirty="0"/>
                    </a:p>
                  </a:txBody>
                  <a:tcPr/>
                </a:tc>
                <a:extLst>
                  <a:ext uri="{0D108BD9-81ED-4DB2-BD59-A6C34878D82A}">
                    <a16:rowId xmlns:a16="http://schemas.microsoft.com/office/drawing/2014/main" val="661390890"/>
                  </a:ext>
                </a:extLst>
              </a:tr>
              <a:tr h="81171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dirty="0">
                          <a:solidFill>
                            <a:schemeClr val="accent6">
                              <a:lumMod val="50000"/>
                            </a:schemeClr>
                          </a:solidFill>
                          <a:latin typeface="Calibri" panose="020F0502020204030204" pitchFamily="34" charset="0"/>
                          <a:ea typeface="Calibri" panose="020F0502020204030204" pitchFamily="34" charset="0"/>
                          <a:cs typeface="Times New Roman" panose="02020603050405020304" pitchFamily="18" charset="0"/>
                        </a:rPr>
                        <a:t>Biblical Teaching</a:t>
                      </a:r>
                      <a:endParaRPr lang="en-GB" sz="1800" dirty="0">
                        <a:solidFill>
                          <a:schemeClr val="accent6">
                            <a:lumMod val="50000"/>
                          </a:schemeClr>
                        </a:solidFill>
                        <a:latin typeface="Calibri" panose="020F0502020204030204" pitchFamily="34" charset="0"/>
                        <a:ea typeface="Calibri" panose="020F0502020204030204" pitchFamily="34" charset="0"/>
                        <a:cs typeface="Times New Roman" panose="02020603050405020304" pitchFamily="18" charset="0"/>
                      </a:endParaRPr>
                    </a:p>
                    <a:p>
                      <a:endParaRPr lang="en-GB" dirty="0"/>
                    </a:p>
                  </a:txBody>
                  <a:tcPr/>
                </a:tc>
                <a:tc>
                  <a:txBody>
                    <a:bodyPr/>
                    <a:lstStyle/>
                    <a:p>
                      <a:r>
                        <a:rPr lang="en-US" sz="1200" kern="1200" dirty="0">
                          <a:solidFill>
                            <a:schemeClr val="tx1"/>
                          </a:solidFill>
                          <a:effectLst/>
                          <a:latin typeface="+mn-lt"/>
                          <a:ea typeface="+mn-ea"/>
                          <a:cs typeface="+mn-cs"/>
                        </a:rPr>
                        <a:t>Exodus 3:3 – 12 Moses and The Burning Bush</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So now, go. I am sending you to Pharaoh to bring my people the Israelites out of Egypt.</a:t>
                      </a:r>
                      <a:endParaRPr lang="en-GB" sz="1200" kern="1200" dirty="0">
                        <a:solidFill>
                          <a:schemeClr val="tx1"/>
                        </a:solidFill>
                        <a:effectLst/>
                        <a:latin typeface="+mn-lt"/>
                        <a:ea typeface="+mn-ea"/>
                        <a:cs typeface="+mn-cs"/>
                      </a:endParaRPr>
                    </a:p>
                    <a:p>
                      <a:pPr marL="0" indent="0" algn="l">
                        <a:lnSpc>
                          <a:spcPct val="107000"/>
                        </a:lnSpc>
                        <a:spcAft>
                          <a:spcPts val="800"/>
                        </a:spcAft>
                        <a:buNone/>
                        <a:tabLst>
                          <a:tab pos="787400" algn="l"/>
                        </a:tabLst>
                      </a:pPr>
                      <a:endParaRPr lang="en-GB" sz="1200" dirty="0"/>
                    </a:p>
                  </a:txBody>
                  <a:tcPr/>
                </a:tc>
                <a:extLst>
                  <a:ext uri="{0D108BD9-81ED-4DB2-BD59-A6C34878D82A}">
                    <a16:rowId xmlns:a16="http://schemas.microsoft.com/office/drawing/2014/main" val="2139256836"/>
                  </a:ext>
                </a:extLst>
              </a:tr>
              <a:tr h="138673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dirty="0">
                          <a:solidFill>
                            <a:schemeClr val="accent6">
                              <a:lumMod val="50000"/>
                            </a:schemeClr>
                          </a:solidFill>
                          <a:latin typeface="Calibri" panose="020F0502020204030204" pitchFamily="34" charset="0"/>
                          <a:ea typeface="Calibri" panose="020F0502020204030204" pitchFamily="34" charset="0"/>
                          <a:cs typeface="Times New Roman" panose="02020603050405020304" pitchFamily="18" charset="0"/>
                        </a:rPr>
                        <a:t>Background of the Concept and Personal Preparation </a:t>
                      </a:r>
                      <a:endParaRPr lang="en-GB" sz="1800" dirty="0">
                        <a:solidFill>
                          <a:schemeClr val="accent6">
                            <a:lumMod val="50000"/>
                          </a:schemeClr>
                        </a:solidFill>
                        <a:latin typeface="Calibri" panose="020F0502020204030204" pitchFamily="34" charset="0"/>
                        <a:ea typeface="Calibri" panose="020F0502020204030204" pitchFamily="34" charset="0"/>
                        <a:cs typeface="Times New Roman" panose="02020603050405020304" pitchFamily="18" charset="0"/>
                      </a:endParaRPr>
                    </a:p>
                    <a:p>
                      <a:endParaRPr lang="en-GB" sz="1200" dirty="0"/>
                    </a:p>
                  </a:txBody>
                  <a:tcPr/>
                </a:tc>
                <a:tc>
                  <a:txBody>
                    <a:bodyPr/>
                    <a:lstStyle/>
                    <a:p>
                      <a:r>
                        <a:rPr lang="en-US" sz="1200" b="1" kern="1200" dirty="0">
                          <a:solidFill>
                            <a:schemeClr val="tx1"/>
                          </a:solidFill>
                          <a:effectLst/>
                          <a:latin typeface="+mn-lt"/>
                          <a:ea typeface="+mn-ea"/>
                          <a:cs typeface="+mn-cs"/>
                        </a:rPr>
                        <a:t>Quote:</a:t>
                      </a:r>
                      <a:r>
                        <a:rPr lang="en-US" sz="1200" kern="1200" dirty="0">
                          <a:solidFill>
                            <a:schemeClr val="tx1"/>
                          </a:solidFill>
                          <a:effectLst/>
                          <a:latin typeface="+mn-lt"/>
                          <a:ea typeface="+mn-ea"/>
                          <a:cs typeface="+mn-cs"/>
                        </a:rPr>
                        <a:t> ‘Thus, when you wake up in the morning, called by God to be a self again, if you want to know who you are, watch your feet. Because where your feet take you, that is who you are.’ Frederick Buechner</a:t>
                      </a:r>
                    </a:p>
                    <a:p>
                      <a:endParaRPr lang="en-GB"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Read:</a:t>
                      </a:r>
                      <a:r>
                        <a:rPr lang="en-US" sz="1200" kern="1200" dirty="0">
                          <a:solidFill>
                            <a:schemeClr val="tx1"/>
                          </a:solidFill>
                          <a:effectLst/>
                          <a:latin typeface="+mn-lt"/>
                          <a:ea typeface="+mn-ea"/>
                          <a:cs typeface="+mn-cs"/>
                        </a:rPr>
                        <a:t> Read Acts 9:1-19 When God called Saul to be Paul and change his life dramatically </a:t>
                      </a:r>
                    </a:p>
                    <a:p>
                      <a:endParaRPr lang="en-GB"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Watch: </a:t>
                      </a:r>
                      <a:r>
                        <a:rPr lang="en-US" sz="1200" kern="1200" dirty="0">
                          <a:solidFill>
                            <a:schemeClr val="tx1"/>
                          </a:solidFill>
                          <a:effectLst/>
                          <a:latin typeface="+mn-lt"/>
                          <a:ea typeface="+mn-ea"/>
                          <a:cs typeface="+mn-cs"/>
                        </a:rPr>
                        <a:t>This YouTube clip is about Darrell a man in prison and how he felt God called him into fellowship with him and how his life changed </a:t>
                      </a:r>
                      <a:r>
                        <a:rPr lang="en-US" sz="1200" u="sng" kern="1200" dirty="0">
                          <a:solidFill>
                            <a:schemeClr val="tx1"/>
                          </a:solidFill>
                          <a:effectLst/>
                          <a:latin typeface="+mn-lt"/>
                          <a:ea typeface="+mn-ea"/>
                          <a:cs typeface="+mn-cs"/>
                          <a:hlinkClick r:id="rId3"/>
                        </a:rPr>
                        <a:t>https://www.youtube.com/watch?v=WnL6HOSZ8hk&amp;list=PLV4H76BPzCKVoVu2mfLKUCjDRss2wys52&amp;index=2</a:t>
                      </a:r>
                      <a:r>
                        <a:rPr lang="en-US" sz="1200" kern="1200" dirty="0">
                          <a:solidFill>
                            <a:schemeClr val="tx1"/>
                          </a:solidFill>
                          <a:effectLst/>
                          <a:latin typeface="+mn-lt"/>
                          <a:ea typeface="+mn-ea"/>
                          <a:cs typeface="+mn-cs"/>
                        </a:rPr>
                        <a:t> </a:t>
                      </a:r>
                    </a:p>
                    <a:p>
                      <a:endParaRPr lang="en-GB"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Listen:</a:t>
                      </a:r>
                      <a:r>
                        <a:rPr lang="en-US" sz="1200" kern="1200" dirty="0">
                          <a:solidFill>
                            <a:schemeClr val="tx1"/>
                          </a:solidFill>
                          <a:effectLst/>
                          <a:latin typeface="+mn-lt"/>
                          <a:ea typeface="+mn-ea"/>
                          <a:cs typeface="+mn-cs"/>
                        </a:rPr>
                        <a:t> Oceans </a:t>
                      </a:r>
                      <a:r>
                        <a:rPr lang="en-US" sz="1200" u="sng" kern="1200" dirty="0">
                          <a:solidFill>
                            <a:schemeClr val="tx1"/>
                          </a:solidFill>
                          <a:effectLst/>
                          <a:latin typeface="+mn-lt"/>
                          <a:ea typeface="+mn-ea"/>
                          <a:cs typeface="+mn-cs"/>
                          <a:hlinkClick r:id="rId4"/>
                        </a:rPr>
                        <a:t>https://www.youtube.com/watch?v=6GGFb6LcX3U</a:t>
                      </a:r>
                      <a:r>
                        <a:rPr lang="en-US" sz="1200" kern="1200" dirty="0">
                          <a:solidFill>
                            <a:schemeClr val="tx1"/>
                          </a:solidFill>
                          <a:effectLst/>
                          <a:latin typeface="+mn-lt"/>
                          <a:ea typeface="+mn-ea"/>
                          <a:cs typeface="+mn-cs"/>
                        </a:rPr>
                        <a:t> This song is an encouragement that whatever God calls us to he is with us.</a:t>
                      </a:r>
                    </a:p>
                    <a:p>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Prayer:</a:t>
                      </a:r>
                      <a:r>
                        <a:rPr lang="en-US" sz="1200" kern="1200" dirty="0">
                          <a:solidFill>
                            <a:schemeClr val="tx1"/>
                          </a:solidFill>
                          <a:effectLst/>
                          <a:latin typeface="+mn-lt"/>
                          <a:ea typeface="+mn-ea"/>
                          <a:cs typeface="+mn-cs"/>
                        </a:rPr>
                        <a:t> Dear God, thank you, you have given us all unique gifts and talents and that I was born in this time for a purpose.  Help me to know what you have called me to, so I can make a difference where you have placed me. Amen</a:t>
                      </a:r>
                      <a:endParaRPr lang="en-GB" sz="1200" kern="1200" dirty="0">
                        <a:solidFill>
                          <a:schemeClr val="tx1"/>
                        </a:solidFill>
                        <a:effectLst/>
                        <a:latin typeface="+mn-lt"/>
                        <a:ea typeface="+mn-ea"/>
                        <a:cs typeface="+mn-cs"/>
                      </a:endParaRPr>
                    </a:p>
                    <a:p>
                      <a:endParaRPr lang="en-GB" sz="1200" dirty="0"/>
                    </a:p>
                  </a:txBody>
                  <a:tcPr/>
                </a:tc>
                <a:extLst>
                  <a:ext uri="{0D108BD9-81ED-4DB2-BD59-A6C34878D82A}">
                    <a16:rowId xmlns:a16="http://schemas.microsoft.com/office/drawing/2014/main" val="3396130060"/>
                  </a:ext>
                </a:extLst>
              </a:tr>
            </a:tbl>
          </a:graphicData>
        </a:graphic>
      </p:graphicFrame>
    </p:spTree>
    <p:extLst>
      <p:ext uri="{BB962C8B-B14F-4D97-AF65-F5344CB8AC3E}">
        <p14:creationId xmlns:p14="http://schemas.microsoft.com/office/powerpoint/2010/main" val="32539869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E5BE0-4F2C-4060-A490-D9888153022F}"/>
              </a:ext>
            </a:extLst>
          </p:cNvPr>
          <p:cNvSpPr>
            <a:spLocks noGrp="1"/>
          </p:cNvSpPr>
          <p:nvPr>
            <p:ph type="title"/>
          </p:nvPr>
        </p:nvSpPr>
        <p:spPr/>
        <p:txBody>
          <a:bodyPr/>
          <a:lstStyle/>
          <a:p>
            <a:r>
              <a:rPr lang="en-GB" b="1" dirty="0">
                <a:solidFill>
                  <a:schemeClr val="accent2">
                    <a:lumMod val="50000"/>
                  </a:schemeClr>
                </a:solidFill>
                <a:latin typeface="+mn-lt"/>
              </a:rPr>
              <a:t>Quote</a:t>
            </a:r>
          </a:p>
        </p:txBody>
      </p:sp>
      <p:sp>
        <p:nvSpPr>
          <p:cNvPr id="7" name="Content Placeholder 6">
            <a:extLst>
              <a:ext uri="{FF2B5EF4-FFF2-40B4-BE49-F238E27FC236}">
                <a16:creationId xmlns:a16="http://schemas.microsoft.com/office/drawing/2014/main" id="{CCCAFFE5-A407-42FB-9560-0EBBA7E8C7E6}"/>
              </a:ext>
            </a:extLst>
          </p:cNvPr>
          <p:cNvSpPr>
            <a:spLocks noGrp="1"/>
          </p:cNvSpPr>
          <p:nvPr>
            <p:ph idx="1"/>
          </p:nvPr>
        </p:nvSpPr>
        <p:spPr>
          <a:xfrm>
            <a:off x="326297" y="1467489"/>
            <a:ext cx="5044126" cy="4351338"/>
          </a:xfrm>
        </p:spPr>
        <p:txBody>
          <a:bodyPr>
            <a:normAutofit lnSpcReduction="10000"/>
          </a:bodyPr>
          <a:lstStyle/>
          <a:p>
            <a:pPr marL="0" indent="0">
              <a:spcAft>
                <a:spcPts val="0"/>
              </a:spcAft>
              <a:buNone/>
            </a:pPr>
            <a:r>
              <a:rPr lang="en-US" dirty="0"/>
              <a:t>“I've come to believe that each of us has a personal calling that's as unique as a fingerprint - and that the best way to succeed is to discover what you love and then find a way to offer it to others in the form of service, working hard, and also allowing the energy of the universe to         lead you.”</a:t>
            </a:r>
          </a:p>
          <a:p>
            <a:pPr marL="0" indent="0">
              <a:spcAft>
                <a:spcPts val="0"/>
              </a:spcAft>
              <a:buNone/>
            </a:pPr>
            <a:r>
              <a:rPr lang="en-US" sz="2200" b="1" dirty="0">
                <a:latin typeface="Calibri" panose="020F0502020204030204" pitchFamily="34" charset="0"/>
                <a:ea typeface="Calibri" panose="020F0502020204030204" pitchFamily="34" charset="0"/>
              </a:rPr>
              <a:t>Oprah Winfrey </a:t>
            </a:r>
          </a:p>
          <a:p>
            <a:pPr marL="0" indent="0">
              <a:spcAft>
                <a:spcPts val="0"/>
              </a:spcAft>
              <a:buNone/>
            </a:pPr>
            <a:r>
              <a:rPr lang="en-GB" sz="2200" b="1" dirty="0"/>
              <a:t>American talk show host</a:t>
            </a:r>
            <a:endParaRPr lang="en-GB" sz="2200" b="1"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endParaRPr lang="en-GB" dirty="0"/>
          </a:p>
        </p:txBody>
      </p:sp>
      <p:pic>
        <p:nvPicPr>
          <p:cNvPr id="12" name="Picture 11">
            <a:extLst>
              <a:ext uri="{FF2B5EF4-FFF2-40B4-BE49-F238E27FC236}">
                <a16:creationId xmlns:a16="http://schemas.microsoft.com/office/drawing/2014/main" id="{A74AF368-8E65-40DD-8EBB-C5F4B8736D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75461" y="142239"/>
            <a:ext cx="1489657" cy="1478287"/>
          </a:xfrm>
          <a:prstGeom prst="rect">
            <a:avLst/>
          </a:prstGeom>
        </p:spPr>
      </p:pic>
      <p:sp>
        <p:nvSpPr>
          <p:cNvPr id="5" name="Rectangle: Rounded Corners 4">
            <a:extLst>
              <a:ext uri="{FF2B5EF4-FFF2-40B4-BE49-F238E27FC236}">
                <a16:creationId xmlns:a16="http://schemas.microsoft.com/office/drawing/2014/main" id="{9DA0BC97-A3DD-4E26-9437-D3B0A2C699DA}"/>
              </a:ext>
            </a:extLst>
          </p:cNvPr>
          <p:cNvSpPr/>
          <p:nvPr/>
        </p:nvSpPr>
        <p:spPr>
          <a:xfrm>
            <a:off x="7371761" y="2262433"/>
            <a:ext cx="4194928" cy="3619893"/>
          </a:xfrm>
          <a:prstGeom prst="round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en-GB" sz="2800" dirty="0"/>
              <a:t>What does Oprah mean by calling?</a:t>
            </a:r>
          </a:p>
          <a:p>
            <a:pPr algn="ctr"/>
            <a:r>
              <a:rPr lang="en-GB" sz="2800" dirty="0"/>
              <a:t>Is there something in life you feel called to?</a:t>
            </a:r>
          </a:p>
          <a:p>
            <a:pPr algn="ctr"/>
            <a:r>
              <a:rPr lang="en-GB" sz="2800" dirty="0"/>
              <a:t>Is having a calling important? ? </a:t>
            </a:r>
          </a:p>
        </p:txBody>
      </p:sp>
      <p:pic>
        <p:nvPicPr>
          <p:cNvPr id="3" name="Picture 2">
            <a:extLst>
              <a:ext uri="{FF2B5EF4-FFF2-40B4-BE49-F238E27FC236}">
                <a16:creationId xmlns:a16="http://schemas.microsoft.com/office/drawing/2014/main" id="{7BD14D68-6206-4E76-BF34-23203C7AE459}"/>
              </a:ext>
            </a:extLst>
          </p:cNvPr>
          <p:cNvPicPr>
            <a:picLocks noChangeAspect="1"/>
          </p:cNvPicPr>
          <p:nvPr/>
        </p:nvPicPr>
        <p:blipFill>
          <a:blip r:embed="rId3"/>
          <a:stretch>
            <a:fillRect/>
          </a:stretch>
        </p:blipFill>
        <p:spPr>
          <a:xfrm>
            <a:off x="4370656" y="4072379"/>
            <a:ext cx="2450923" cy="2456480"/>
          </a:xfrm>
          <a:prstGeom prst="rect">
            <a:avLst/>
          </a:prstGeom>
        </p:spPr>
      </p:pic>
    </p:spTree>
    <p:extLst>
      <p:ext uri="{BB962C8B-B14F-4D97-AF65-F5344CB8AC3E}">
        <p14:creationId xmlns:p14="http://schemas.microsoft.com/office/powerpoint/2010/main" val="27590613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E5BE0-4F2C-4060-A490-D9888153022F}"/>
              </a:ext>
            </a:extLst>
          </p:cNvPr>
          <p:cNvSpPr>
            <a:spLocks noGrp="1"/>
          </p:cNvSpPr>
          <p:nvPr>
            <p:ph type="title"/>
          </p:nvPr>
        </p:nvSpPr>
        <p:spPr/>
        <p:txBody>
          <a:bodyPr/>
          <a:lstStyle/>
          <a:p>
            <a:r>
              <a:rPr lang="en-GB" b="1" dirty="0">
                <a:latin typeface="+mn-lt"/>
              </a:rPr>
              <a:t>What does the Bible say?</a:t>
            </a:r>
          </a:p>
        </p:txBody>
      </p:sp>
      <p:sp>
        <p:nvSpPr>
          <p:cNvPr id="7" name="Content Placeholder 6">
            <a:extLst>
              <a:ext uri="{FF2B5EF4-FFF2-40B4-BE49-F238E27FC236}">
                <a16:creationId xmlns:a16="http://schemas.microsoft.com/office/drawing/2014/main" id="{CCCAFFE5-A407-42FB-9560-0EBBA7E8C7E6}"/>
              </a:ext>
            </a:extLst>
          </p:cNvPr>
          <p:cNvSpPr>
            <a:spLocks noGrp="1"/>
          </p:cNvSpPr>
          <p:nvPr>
            <p:ph idx="1"/>
          </p:nvPr>
        </p:nvSpPr>
        <p:spPr/>
        <p:txBody>
          <a:bodyPr>
            <a:normAutofit/>
          </a:bodyPr>
          <a:lstStyle/>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endParaRPr lang="en-GB" dirty="0"/>
          </a:p>
        </p:txBody>
      </p:sp>
      <p:pic>
        <p:nvPicPr>
          <p:cNvPr id="12" name="Picture 11">
            <a:extLst>
              <a:ext uri="{FF2B5EF4-FFF2-40B4-BE49-F238E27FC236}">
                <a16:creationId xmlns:a16="http://schemas.microsoft.com/office/drawing/2014/main" id="{A74AF368-8E65-40DD-8EBB-C5F4B8736D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75461" y="142239"/>
            <a:ext cx="1489657" cy="1478287"/>
          </a:xfrm>
          <a:prstGeom prst="rect">
            <a:avLst/>
          </a:prstGeom>
        </p:spPr>
      </p:pic>
      <p:pic>
        <p:nvPicPr>
          <p:cNvPr id="3" name="Online Media 2" title="The Prince of Egypt (1998) Scene: &amp;quot;I am that I am&amp;quot;/Burning bush.">
            <a:hlinkClick r:id="" action="ppaction://media"/>
            <a:extLst>
              <a:ext uri="{FF2B5EF4-FFF2-40B4-BE49-F238E27FC236}">
                <a16:creationId xmlns:a16="http://schemas.microsoft.com/office/drawing/2014/main" id="{CD6A106B-B719-4CB5-AA6D-67337F4BD7FE}"/>
              </a:ext>
            </a:extLst>
          </p:cNvPr>
          <p:cNvPicPr>
            <a:picLocks noRot="1" noChangeAspect="1"/>
          </p:cNvPicPr>
          <p:nvPr>
            <a:videoFile r:link="rId1"/>
          </p:nvPr>
        </p:nvPicPr>
        <p:blipFill>
          <a:blip r:embed="rId4"/>
          <a:stretch>
            <a:fillRect/>
          </a:stretch>
        </p:blipFill>
        <p:spPr>
          <a:xfrm>
            <a:off x="4048941" y="2012477"/>
            <a:ext cx="7071349" cy="3977634"/>
          </a:xfrm>
          <a:prstGeom prst="rect">
            <a:avLst/>
          </a:prstGeom>
        </p:spPr>
      </p:pic>
      <p:sp>
        <p:nvSpPr>
          <p:cNvPr id="4" name="TextBox 3">
            <a:extLst>
              <a:ext uri="{FF2B5EF4-FFF2-40B4-BE49-F238E27FC236}">
                <a16:creationId xmlns:a16="http://schemas.microsoft.com/office/drawing/2014/main" id="{A2166028-9E12-46AC-AED3-C0382EE0C630}"/>
              </a:ext>
            </a:extLst>
          </p:cNvPr>
          <p:cNvSpPr txBox="1"/>
          <p:nvPr/>
        </p:nvSpPr>
        <p:spPr>
          <a:xfrm>
            <a:off x="539838" y="1450431"/>
            <a:ext cx="2997200" cy="5262979"/>
          </a:xfrm>
          <a:prstGeom prst="rect">
            <a:avLst/>
          </a:prstGeom>
          <a:noFill/>
        </p:spPr>
        <p:txBody>
          <a:bodyPr wrap="square" rtlCol="0">
            <a:spAutoFit/>
          </a:bodyPr>
          <a:lstStyle/>
          <a:p>
            <a:pPr algn="ctr"/>
            <a:r>
              <a:rPr lang="en-GB" sz="2800" dirty="0"/>
              <a:t>Moses calling to set the Israelites from slavery came from God.</a:t>
            </a:r>
          </a:p>
          <a:p>
            <a:pPr algn="ctr"/>
            <a:r>
              <a:rPr lang="en-GB" sz="2800" dirty="0"/>
              <a:t>Do you have to believe in a higher power to have a calling? </a:t>
            </a:r>
          </a:p>
          <a:p>
            <a:pPr algn="ctr"/>
            <a:r>
              <a:rPr lang="en-GB" sz="2800" dirty="0"/>
              <a:t>What else might cause you to feel like you have calling? </a:t>
            </a:r>
          </a:p>
        </p:txBody>
      </p:sp>
    </p:spTree>
    <p:extLst>
      <p:ext uri="{BB962C8B-B14F-4D97-AF65-F5344CB8AC3E}">
        <p14:creationId xmlns:p14="http://schemas.microsoft.com/office/powerpoint/2010/main" val="17796079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E5BE0-4F2C-4060-A490-D9888153022F}"/>
              </a:ext>
            </a:extLst>
          </p:cNvPr>
          <p:cNvSpPr>
            <a:spLocks noGrp="1"/>
          </p:cNvSpPr>
          <p:nvPr>
            <p:ph type="title"/>
          </p:nvPr>
        </p:nvSpPr>
        <p:spPr/>
        <p:txBody>
          <a:bodyPr/>
          <a:lstStyle/>
          <a:p>
            <a:r>
              <a:rPr lang="en-GB" b="1" dirty="0">
                <a:solidFill>
                  <a:schemeClr val="accent1">
                    <a:lumMod val="90000"/>
                    <a:lumOff val="10000"/>
                  </a:schemeClr>
                </a:solidFill>
                <a:latin typeface="+mn-lt"/>
              </a:rPr>
              <a:t>What about today?</a:t>
            </a:r>
          </a:p>
        </p:txBody>
      </p:sp>
      <p:sp>
        <p:nvSpPr>
          <p:cNvPr id="7" name="Content Placeholder 6">
            <a:extLst>
              <a:ext uri="{FF2B5EF4-FFF2-40B4-BE49-F238E27FC236}">
                <a16:creationId xmlns:a16="http://schemas.microsoft.com/office/drawing/2014/main" id="{CCCAFFE5-A407-42FB-9560-0EBBA7E8C7E6}"/>
              </a:ext>
            </a:extLst>
          </p:cNvPr>
          <p:cNvSpPr>
            <a:spLocks noGrp="1"/>
          </p:cNvSpPr>
          <p:nvPr>
            <p:ph idx="1"/>
          </p:nvPr>
        </p:nvSpPr>
        <p:spPr/>
        <p:txBody>
          <a:bodyPr>
            <a:normAutofit lnSpcReduction="10000"/>
          </a:bodyPr>
          <a:lstStyle/>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r>
              <a:rPr lang="en-US" dirty="0"/>
              <a:t>Moses was born and saved for a specific task – he was </a:t>
            </a:r>
            <a:r>
              <a:rPr lang="en-US" b="1" dirty="0"/>
              <a:t>called</a:t>
            </a:r>
            <a:r>
              <a:rPr lang="en-US" dirty="0"/>
              <a:t> to save the Israelites from slavery. Only Moses could do this task, although God sent Aaron his brother to help him.</a:t>
            </a:r>
          </a:p>
          <a:p>
            <a:pPr marL="0" indent="0" algn="ctr">
              <a:spcAft>
                <a:spcPts val="0"/>
              </a:spcAft>
              <a:buNone/>
            </a:pPr>
            <a:r>
              <a:rPr lang="en-US" dirty="0"/>
              <a:t> This was a specific problem at this time </a:t>
            </a:r>
          </a:p>
          <a:p>
            <a:pPr marL="0" indent="0">
              <a:buNone/>
            </a:pPr>
            <a:r>
              <a:rPr lang="en-US" b="1" dirty="0"/>
              <a:t>Discuss: </a:t>
            </a:r>
          </a:p>
          <a:p>
            <a:r>
              <a:rPr lang="en-GB" dirty="0"/>
              <a:t>Can you think of issues that have a big impact on lots of people in our community/country/world?</a:t>
            </a:r>
          </a:p>
          <a:p>
            <a:r>
              <a:rPr lang="en-GB" dirty="0"/>
              <a:t>How do these issues affect people in our community/country/world?</a:t>
            </a:r>
          </a:p>
          <a:p>
            <a:r>
              <a:rPr lang="en-GB" dirty="0"/>
              <a:t>What can people do to help solve these issues?</a:t>
            </a: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endParaRPr lang="en-GB" dirty="0"/>
          </a:p>
        </p:txBody>
      </p:sp>
      <p:pic>
        <p:nvPicPr>
          <p:cNvPr id="12" name="Picture 11">
            <a:extLst>
              <a:ext uri="{FF2B5EF4-FFF2-40B4-BE49-F238E27FC236}">
                <a16:creationId xmlns:a16="http://schemas.microsoft.com/office/drawing/2014/main" id="{A74AF368-8E65-40DD-8EBB-C5F4B8736D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75461" y="142239"/>
            <a:ext cx="1489657" cy="1478287"/>
          </a:xfrm>
          <a:prstGeom prst="rect">
            <a:avLst/>
          </a:prstGeom>
        </p:spPr>
      </p:pic>
      <p:pic>
        <p:nvPicPr>
          <p:cNvPr id="11" name="Picture 10">
            <a:extLst>
              <a:ext uri="{FF2B5EF4-FFF2-40B4-BE49-F238E27FC236}">
                <a16:creationId xmlns:a16="http://schemas.microsoft.com/office/drawing/2014/main" id="{BB26A755-F839-4A2D-B486-D5EAACCE43C1}"/>
              </a:ext>
            </a:extLst>
          </p:cNvPr>
          <p:cNvPicPr>
            <a:picLocks noChangeAspect="1"/>
          </p:cNvPicPr>
          <p:nvPr/>
        </p:nvPicPr>
        <p:blipFill>
          <a:blip r:embed="rId3"/>
          <a:stretch>
            <a:fillRect/>
          </a:stretch>
        </p:blipFill>
        <p:spPr>
          <a:xfrm>
            <a:off x="10448670" y="5667903"/>
            <a:ext cx="1018120" cy="1018120"/>
          </a:xfrm>
          <a:prstGeom prst="rect">
            <a:avLst/>
          </a:prstGeom>
        </p:spPr>
      </p:pic>
    </p:spTree>
    <p:extLst>
      <p:ext uri="{BB962C8B-B14F-4D97-AF65-F5344CB8AC3E}">
        <p14:creationId xmlns:p14="http://schemas.microsoft.com/office/powerpoint/2010/main" val="2784607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E5BE0-4F2C-4060-A490-D9888153022F}"/>
              </a:ext>
            </a:extLst>
          </p:cNvPr>
          <p:cNvSpPr>
            <a:spLocks noGrp="1"/>
          </p:cNvSpPr>
          <p:nvPr>
            <p:ph type="title"/>
          </p:nvPr>
        </p:nvSpPr>
        <p:spPr/>
        <p:txBody>
          <a:bodyPr/>
          <a:lstStyle/>
          <a:p>
            <a:r>
              <a:rPr lang="en-GB" b="1" dirty="0">
                <a:solidFill>
                  <a:schemeClr val="accent1">
                    <a:lumMod val="90000"/>
                    <a:lumOff val="10000"/>
                  </a:schemeClr>
                </a:solidFill>
                <a:latin typeface="+mn-lt"/>
              </a:rPr>
              <a:t>What about today?</a:t>
            </a:r>
          </a:p>
        </p:txBody>
      </p:sp>
      <p:sp>
        <p:nvSpPr>
          <p:cNvPr id="7" name="Content Placeholder 6">
            <a:extLst>
              <a:ext uri="{FF2B5EF4-FFF2-40B4-BE49-F238E27FC236}">
                <a16:creationId xmlns:a16="http://schemas.microsoft.com/office/drawing/2014/main" id="{CCCAFFE5-A407-42FB-9560-0EBBA7E8C7E6}"/>
              </a:ext>
            </a:extLst>
          </p:cNvPr>
          <p:cNvSpPr>
            <a:spLocks noGrp="1"/>
          </p:cNvSpPr>
          <p:nvPr>
            <p:ph idx="1"/>
          </p:nvPr>
        </p:nvSpPr>
        <p:spPr/>
        <p:txBody>
          <a:bodyPr vert="horz" lIns="91440" tIns="45720" rIns="91440" bIns="45720" rtlCol="0" anchor="t">
            <a:normAutofit/>
          </a:bodyPr>
          <a:lstStyle/>
          <a:p>
            <a:pPr marL="0" indent="0">
              <a:buNone/>
            </a:pPr>
            <a:r>
              <a:rPr lang="en-US" dirty="0"/>
              <a:t>Marcus Rashford felt </a:t>
            </a:r>
            <a:r>
              <a:rPr lang="en-US" b="1" dirty="0"/>
              <a:t>called</a:t>
            </a:r>
            <a:r>
              <a:rPr lang="en-US" dirty="0"/>
              <a:t> to make a difference to children who were missing meals.</a:t>
            </a:r>
          </a:p>
          <a:p>
            <a:pPr marL="0" indent="0">
              <a:buNone/>
            </a:pPr>
            <a:r>
              <a:rPr lang="en-US" dirty="0"/>
              <a:t>What motived him? </a:t>
            </a:r>
          </a:p>
          <a:p>
            <a:pPr marL="0" indent="0">
              <a:buNone/>
            </a:pPr>
            <a:r>
              <a:rPr lang="en-US" dirty="0"/>
              <a:t>Is there an issue in life</a:t>
            </a:r>
          </a:p>
          <a:p>
            <a:pPr marL="0" indent="0">
              <a:buNone/>
            </a:pPr>
            <a:r>
              <a:rPr lang="en-US" dirty="0"/>
              <a:t>that you feel needs to </a:t>
            </a:r>
            <a:endParaRPr lang="en-US" dirty="0">
              <a:cs typeface="Calibri"/>
            </a:endParaRPr>
          </a:p>
          <a:p>
            <a:pPr marL="0" indent="0">
              <a:buNone/>
            </a:pPr>
            <a:r>
              <a:rPr lang="en-US" dirty="0"/>
              <a:t>change? </a:t>
            </a:r>
          </a:p>
          <a:p>
            <a:pPr marL="0" indent="0">
              <a:buNone/>
            </a:pPr>
            <a:r>
              <a:rPr lang="en-US" dirty="0"/>
              <a:t>Do you feel called to </a:t>
            </a:r>
          </a:p>
          <a:p>
            <a:pPr marL="0" indent="0">
              <a:buNone/>
            </a:pPr>
            <a:r>
              <a:rPr lang="en-US" dirty="0"/>
              <a:t>make a change? </a:t>
            </a:r>
          </a:p>
          <a:p>
            <a:pPr marL="0" indent="0">
              <a:buNone/>
            </a:pPr>
            <a:endParaRPr lang="en-GB" dirty="0"/>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endParaRPr lang="en-GB" dirty="0"/>
          </a:p>
        </p:txBody>
      </p:sp>
      <p:pic>
        <p:nvPicPr>
          <p:cNvPr id="12" name="Picture 11">
            <a:extLst>
              <a:ext uri="{FF2B5EF4-FFF2-40B4-BE49-F238E27FC236}">
                <a16:creationId xmlns:a16="http://schemas.microsoft.com/office/drawing/2014/main" id="{A74AF368-8E65-40DD-8EBB-C5F4B8736D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75461" y="142239"/>
            <a:ext cx="1489657" cy="1478287"/>
          </a:xfrm>
          <a:prstGeom prst="rect">
            <a:avLst/>
          </a:prstGeom>
        </p:spPr>
      </p:pic>
      <p:pic>
        <p:nvPicPr>
          <p:cNvPr id="3" name="Online Media 2" title="Marcus Rashford tells of childhood poverty in campaign for free school meals - BBC News">
            <a:hlinkClick r:id="" action="ppaction://media"/>
            <a:extLst>
              <a:ext uri="{FF2B5EF4-FFF2-40B4-BE49-F238E27FC236}">
                <a16:creationId xmlns:a16="http://schemas.microsoft.com/office/drawing/2014/main" id="{6BAEEA4C-1C61-4505-8449-44891609AD4C}"/>
              </a:ext>
            </a:extLst>
          </p:cNvPr>
          <p:cNvPicPr>
            <a:picLocks noRot="1" noChangeAspect="1"/>
          </p:cNvPicPr>
          <p:nvPr>
            <a:videoFile r:link="rId1"/>
          </p:nvPr>
        </p:nvPicPr>
        <p:blipFill>
          <a:blip r:embed="rId5"/>
          <a:stretch>
            <a:fillRect/>
          </a:stretch>
        </p:blipFill>
        <p:spPr>
          <a:xfrm>
            <a:off x="4663440" y="2497137"/>
            <a:ext cx="6781800" cy="3814763"/>
          </a:xfrm>
          <a:prstGeom prst="rect">
            <a:avLst/>
          </a:prstGeom>
        </p:spPr>
      </p:pic>
    </p:spTree>
    <p:extLst>
      <p:ext uri="{BB962C8B-B14F-4D97-AF65-F5344CB8AC3E}">
        <p14:creationId xmlns:p14="http://schemas.microsoft.com/office/powerpoint/2010/main" val="10590506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D2EBF2A-CA20-4691-9A3E-E3228A5B2E69}"/>
              </a:ext>
            </a:extLst>
          </p:cNvPr>
          <p:cNvPicPr>
            <a:picLocks noChangeAspect="1"/>
          </p:cNvPicPr>
          <p:nvPr/>
        </p:nvPicPr>
        <p:blipFill>
          <a:blip r:embed="rId3"/>
          <a:stretch>
            <a:fillRect/>
          </a:stretch>
        </p:blipFill>
        <p:spPr>
          <a:xfrm>
            <a:off x="9407472" y="4164982"/>
            <a:ext cx="2327893" cy="2327893"/>
          </a:xfrm>
          <a:prstGeom prst="rect">
            <a:avLst/>
          </a:prstGeom>
        </p:spPr>
      </p:pic>
      <p:sp>
        <p:nvSpPr>
          <p:cNvPr id="2" name="Title 1">
            <a:extLst>
              <a:ext uri="{FF2B5EF4-FFF2-40B4-BE49-F238E27FC236}">
                <a16:creationId xmlns:a16="http://schemas.microsoft.com/office/drawing/2014/main" id="{BA7E5BE0-4F2C-4060-A490-D9888153022F}"/>
              </a:ext>
            </a:extLst>
          </p:cNvPr>
          <p:cNvSpPr>
            <a:spLocks noGrp="1"/>
          </p:cNvSpPr>
          <p:nvPr>
            <p:ph type="title"/>
          </p:nvPr>
        </p:nvSpPr>
        <p:spPr/>
        <p:txBody>
          <a:bodyPr/>
          <a:lstStyle/>
          <a:p>
            <a:r>
              <a:rPr lang="en-GB" b="1" dirty="0">
                <a:solidFill>
                  <a:schemeClr val="accent1">
                    <a:lumMod val="90000"/>
                    <a:lumOff val="10000"/>
                  </a:schemeClr>
                </a:solidFill>
                <a:latin typeface="+mn-lt"/>
              </a:rPr>
              <a:t>What now? </a:t>
            </a:r>
          </a:p>
        </p:txBody>
      </p:sp>
      <p:sp>
        <p:nvSpPr>
          <p:cNvPr id="7" name="Content Placeholder 6">
            <a:extLst>
              <a:ext uri="{FF2B5EF4-FFF2-40B4-BE49-F238E27FC236}">
                <a16:creationId xmlns:a16="http://schemas.microsoft.com/office/drawing/2014/main" id="{CCCAFFE5-A407-42FB-9560-0EBBA7E8C7E6}"/>
              </a:ext>
            </a:extLst>
          </p:cNvPr>
          <p:cNvSpPr>
            <a:spLocks noGrp="1"/>
          </p:cNvSpPr>
          <p:nvPr>
            <p:ph idx="1"/>
          </p:nvPr>
        </p:nvSpPr>
        <p:spPr/>
        <p:txBody>
          <a:bodyPr>
            <a:normAutofit/>
          </a:bodyPr>
          <a:lstStyle/>
          <a:p>
            <a:pPr marL="0" indent="0">
              <a:spcAft>
                <a:spcPts val="0"/>
              </a:spcAft>
              <a:buNone/>
            </a:pPr>
            <a:r>
              <a:rPr lang="en-GB" dirty="0">
                <a:latin typeface="Calibri" panose="020F0502020204030204" pitchFamily="34" charset="0"/>
                <a:ea typeface="Calibri" panose="020F0502020204030204" pitchFamily="34" charset="0"/>
              </a:rPr>
              <a:t>In groups discuss what issues you are aware of in your local community, nationally or globally.</a:t>
            </a:r>
          </a:p>
          <a:p>
            <a:pPr marL="0" indent="0">
              <a:spcAft>
                <a:spcPts val="0"/>
              </a:spcAft>
              <a:buNone/>
            </a:pPr>
            <a:endParaRPr lang="en-GB" dirty="0">
              <a:latin typeface="Calibri" panose="020F0502020204030204" pitchFamily="34" charset="0"/>
              <a:ea typeface="Calibri" panose="020F0502020204030204" pitchFamily="34" charset="0"/>
            </a:endParaRPr>
          </a:p>
          <a:p>
            <a:pPr marL="0" indent="0">
              <a:spcAft>
                <a:spcPts val="0"/>
              </a:spcAft>
              <a:buNone/>
            </a:pPr>
            <a:r>
              <a:rPr lang="en-US" dirty="0"/>
              <a:t>Think of ideas of what can be done/what you can do to help solve the issue.</a:t>
            </a:r>
          </a:p>
          <a:p>
            <a:pPr marL="0" indent="0">
              <a:spcAft>
                <a:spcPts val="0"/>
              </a:spcAft>
              <a:buNone/>
            </a:pPr>
            <a:endParaRPr lang="en-US" dirty="0"/>
          </a:p>
          <a:p>
            <a:pPr marL="0" indent="0">
              <a:spcAft>
                <a:spcPts val="0"/>
              </a:spcAft>
              <a:buNone/>
            </a:pPr>
            <a:r>
              <a:rPr lang="en-US" dirty="0"/>
              <a:t>Design a spider diagram or poster to show what you have</a:t>
            </a:r>
          </a:p>
          <a:p>
            <a:pPr marL="0" indent="0">
              <a:spcAft>
                <a:spcPts val="0"/>
              </a:spcAft>
              <a:buNone/>
            </a:pPr>
            <a:r>
              <a:rPr lang="en-US" dirty="0"/>
              <a:t>discussed. </a:t>
            </a:r>
            <a:endParaRPr lang="en-GB" sz="2400" dirty="0">
              <a:latin typeface="Calibri" panose="020F0502020204030204" pitchFamily="34" charset="0"/>
              <a:ea typeface="Calibri" panose="020F0502020204030204" pitchFamily="34" charset="0"/>
            </a:endParaRPr>
          </a:p>
        </p:txBody>
      </p:sp>
      <p:pic>
        <p:nvPicPr>
          <p:cNvPr id="12" name="Picture 11">
            <a:extLst>
              <a:ext uri="{FF2B5EF4-FFF2-40B4-BE49-F238E27FC236}">
                <a16:creationId xmlns:a16="http://schemas.microsoft.com/office/drawing/2014/main" id="{A74AF368-8E65-40DD-8EBB-C5F4B8736D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75461" y="142239"/>
            <a:ext cx="1489657" cy="1478287"/>
          </a:xfrm>
          <a:prstGeom prst="rect">
            <a:avLst/>
          </a:prstGeom>
        </p:spPr>
      </p:pic>
    </p:spTree>
    <p:extLst>
      <p:ext uri="{BB962C8B-B14F-4D97-AF65-F5344CB8AC3E}">
        <p14:creationId xmlns:p14="http://schemas.microsoft.com/office/powerpoint/2010/main" val="20180955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E5BE0-4F2C-4060-A490-D9888153022F}"/>
              </a:ext>
            </a:extLst>
          </p:cNvPr>
          <p:cNvSpPr>
            <a:spLocks noGrp="1"/>
          </p:cNvSpPr>
          <p:nvPr>
            <p:ph type="title"/>
          </p:nvPr>
        </p:nvSpPr>
        <p:spPr/>
        <p:txBody>
          <a:bodyPr/>
          <a:lstStyle/>
          <a:p>
            <a:r>
              <a:rPr lang="en-GB" b="1" dirty="0">
                <a:solidFill>
                  <a:schemeClr val="accent1">
                    <a:lumMod val="90000"/>
                    <a:lumOff val="10000"/>
                  </a:schemeClr>
                </a:solidFill>
                <a:latin typeface="+mn-lt"/>
              </a:rPr>
              <a:t>I wonder… </a:t>
            </a:r>
          </a:p>
        </p:txBody>
      </p:sp>
      <p:sp>
        <p:nvSpPr>
          <p:cNvPr id="7" name="Content Placeholder 6">
            <a:extLst>
              <a:ext uri="{FF2B5EF4-FFF2-40B4-BE49-F238E27FC236}">
                <a16:creationId xmlns:a16="http://schemas.microsoft.com/office/drawing/2014/main" id="{CCCAFFE5-A407-42FB-9560-0EBBA7E8C7E6}"/>
              </a:ext>
            </a:extLst>
          </p:cNvPr>
          <p:cNvSpPr>
            <a:spLocks noGrp="1"/>
          </p:cNvSpPr>
          <p:nvPr>
            <p:ph idx="1"/>
          </p:nvPr>
        </p:nvSpPr>
        <p:spPr/>
        <p:txBody>
          <a:bodyPr>
            <a:normAutofit/>
          </a:bodyPr>
          <a:lstStyle/>
          <a:p>
            <a:pPr marL="0" indent="0">
              <a:buNone/>
            </a:pPr>
            <a:r>
              <a:rPr lang="en-US" dirty="0"/>
              <a:t>I wonder what my community will look like in 6 months’ time if I use my gifts and talents to make a difference</a:t>
            </a:r>
            <a:endParaRPr lang="en-GB" dirty="0"/>
          </a:p>
          <a:p>
            <a:pPr marL="0" indent="0">
              <a:buNone/>
            </a:pPr>
            <a:r>
              <a:rPr lang="en-US" dirty="0"/>
              <a:t>I wonder what my community will look like in a years’ time if I use my gifts and talents to make a difference </a:t>
            </a:r>
            <a:endParaRPr lang="en-GB" dirty="0"/>
          </a:p>
          <a:p>
            <a:pPr marL="0" indent="0">
              <a:buNone/>
            </a:pPr>
            <a:r>
              <a:rPr lang="en-US" dirty="0"/>
              <a:t>I wonder what my community will look like in 10 years’ time if I use my gifts and talents to make a difference </a:t>
            </a:r>
            <a:endParaRPr lang="en-GB" dirty="0"/>
          </a:p>
        </p:txBody>
      </p:sp>
      <p:pic>
        <p:nvPicPr>
          <p:cNvPr id="12" name="Picture 11">
            <a:extLst>
              <a:ext uri="{FF2B5EF4-FFF2-40B4-BE49-F238E27FC236}">
                <a16:creationId xmlns:a16="http://schemas.microsoft.com/office/drawing/2014/main" id="{A74AF368-8E65-40DD-8EBB-C5F4B8736D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75461" y="142239"/>
            <a:ext cx="1489657" cy="1478287"/>
          </a:xfrm>
          <a:prstGeom prst="rect">
            <a:avLst/>
          </a:prstGeom>
        </p:spPr>
      </p:pic>
      <p:pic>
        <p:nvPicPr>
          <p:cNvPr id="9" name="Picture 8">
            <a:extLst>
              <a:ext uri="{FF2B5EF4-FFF2-40B4-BE49-F238E27FC236}">
                <a16:creationId xmlns:a16="http://schemas.microsoft.com/office/drawing/2014/main" id="{52CA2092-0929-4722-A225-535F1794A5EA}"/>
              </a:ext>
            </a:extLst>
          </p:cNvPr>
          <p:cNvPicPr>
            <a:picLocks noChangeAspect="1"/>
          </p:cNvPicPr>
          <p:nvPr/>
        </p:nvPicPr>
        <p:blipFill rotWithShape="1">
          <a:blip r:embed="rId4"/>
          <a:srcRect b="28813"/>
          <a:stretch/>
        </p:blipFill>
        <p:spPr>
          <a:xfrm>
            <a:off x="8482620" y="4411454"/>
            <a:ext cx="3182342" cy="2265396"/>
          </a:xfrm>
          <a:prstGeom prst="rect">
            <a:avLst/>
          </a:prstGeom>
        </p:spPr>
      </p:pic>
    </p:spTree>
    <p:extLst>
      <p:ext uri="{BB962C8B-B14F-4D97-AF65-F5344CB8AC3E}">
        <p14:creationId xmlns:p14="http://schemas.microsoft.com/office/powerpoint/2010/main" val="35109172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1EA511-08F5-4194-AE73-F0141BCEC35D}"/>
              </a:ext>
            </a:extLst>
          </p:cNvPr>
          <p:cNvSpPr>
            <a:spLocks noGrp="1"/>
          </p:cNvSpPr>
          <p:nvPr>
            <p:ph type="title"/>
          </p:nvPr>
        </p:nvSpPr>
        <p:spPr/>
        <p:txBody>
          <a:bodyPr/>
          <a:lstStyle/>
          <a:p>
            <a:r>
              <a:rPr lang="en-GB" b="1" dirty="0">
                <a:latin typeface="+mn-lt"/>
              </a:rPr>
              <a:t>Prayer</a:t>
            </a:r>
          </a:p>
        </p:txBody>
      </p:sp>
      <p:sp>
        <p:nvSpPr>
          <p:cNvPr id="3" name="Content Placeholder 2">
            <a:extLst>
              <a:ext uri="{FF2B5EF4-FFF2-40B4-BE49-F238E27FC236}">
                <a16:creationId xmlns:a16="http://schemas.microsoft.com/office/drawing/2014/main" id="{6AFA3DB6-768D-4C72-871A-71216B652B19}"/>
              </a:ext>
            </a:extLst>
          </p:cNvPr>
          <p:cNvSpPr>
            <a:spLocks noGrp="1"/>
          </p:cNvSpPr>
          <p:nvPr>
            <p:ph idx="1"/>
          </p:nvPr>
        </p:nvSpPr>
        <p:spPr>
          <a:xfrm>
            <a:off x="838200" y="1620526"/>
            <a:ext cx="10515600" cy="4351338"/>
          </a:xfrm>
        </p:spPr>
        <p:txBody>
          <a:bodyPr>
            <a:normAutofit/>
          </a:bodyPr>
          <a:lstStyle/>
          <a:p>
            <a:pPr marL="0" indent="0" algn="ctr">
              <a:buNone/>
            </a:pPr>
            <a:r>
              <a:rPr lang="en-US" dirty="0"/>
              <a:t>Dear God,</a:t>
            </a:r>
          </a:p>
          <a:p>
            <a:pPr marL="0" indent="0" algn="ctr">
              <a:buNone/>
            </a:pPr>
            <a:r>
              <a:rPr lang="en-US" dirty="0"/>
              <a:t>Thank you that you have given us </a:t>
            </a:r>
          </a:p>
          <a:p>
            <a:pPr marL="0" indent="0" algn="ctr">
              <a:buNone/>
            </a:pPr>
            <a:r>
              <a:rPr lang="en-US" dirty="0"/>
              <a:t>all unique gifts and talents</a:t>
            </a:r>
          </a:p>
          <a:p>
            <a:pPr marL="0" indent="0" algn="ctr">
              <a:buNone/>
            </a:pPr>
            <a:r>
              <a:rPr lang="en-US" dirty="0"/>
              <a:t>and that I was born in this time for a purpose.  </a:t>
            </a:r>
          </a:p>
          <a:p>
            <a:pPr marL="0" indent="0" algn="ctr">
              <a:buNone/>
            </a:pPr>
            <a:r>
              <a:rPr lang="en-US" dirty="0"/>
              <a:t>Help me to know what you have called me to,</a:t>
            </a:r>
          </a:p>
          <a:p>
            <a:pPr marL="0" indent="0" algn="ctr">
              <a:buNone/>
            </a:pPr>
            <a:r>
              <a:rPr lang="en-US" dirty="0"/>
              <a:t>so I can make a difference where you have placed me.</a:t>
            </a:r>
          </a:p>
          <a:p>
            <a:pPr marL="0" indent="0" algn="ctr">
              <a:buNone/>
            </a:pPr>
            <a:r>
              <a:rPr lang="en-US" dirty="0"/>
              <a:t>Amen</a:t>
            </a:r>
            <a:endParaRPr lang="en-GB" dirty="0"/>
          </a:p>
        </p:txBody>
      </p:sp>
      <p:pic>
        <p:nvPicPr>
          <p:cNvPr id="4" name="Picture 3">
            <a:extLst>
              <a:ext uri="{FF2B5EF4-FFF2-40B4-BE49-F238E27FC236}">
                <a16:creationId xmlns:a16="http://schemas.microsoft.com/office/drawing/2014/main" id="{A628F34E-5D67-4C2A-8EF9-A6586136BF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75461" y="142239"/>
            <a:ext cx="1489657" cy="1478287"/>
          </a:xfrm>
          <a:prstGeom prst="rect">
            <a:avLst/>
          </a:prstGeom>
        </p:spPr>
      </p:pic>
      <p:pic>
        <p:nvPicPr>
          <p:cNvPr id="6" name="Graphic 2">
            <a:extLst>
              <a:ext uri="{FF2B5EF4-FFF2-40B4-BE49-F238E27FC236}">
                <a16:creationId xmlns:a16="http://schemas.microsoft.com/office/drawing/2014/main" id="{B79FB2B5-39AC-42DF-A6D8-A778D5A389D7}"/>
              </a:ext>
            </a:extLst>
          </p:cNvPr>
          <p:cNvPicPr/>
          <p:nvPr/>
        </p:nvPicPr>
        <p:blipFill rotWithShape="1">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30467" t="35435" r="30534" b="37284"/>
          <a:stretch/>
        </p:blipFill>
        <p:spPr bwMode="auto">
          <a:xfrm>
            <a:off x="340155" y="5786120"/>
            <a:ext cx="1809750" cy="89408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132585289"/>
      </p:ext>
    </p:extLst>
  </p:cSld>
  <p:clrMapOvr>
    <a:masterClrMapping/>
  </p:clrMapOvr>
</p:sld>
</file>

<file path=ppt/theme/theme1.xml><?xml version="1.0" encoding="utf-8"?>
<a:theme xmlns:a="http://schemas.openxmlformats.org/drawingml/2006/main" name="Office Theme">
  <a:themeElements>
    <a:clrScheme name="Branded">
      <a:dk1>
        <a:sysClr val="windowText" lastClr="000000"/>
      </a:dk1>
      <a:lt1>
        <a:sysClr val="window" lastClr="FFFFFF"/>
      </a:lt1>
      <a:dk2>
        <a:srgbClr val="44546A"/>
      </a:dk2>
      <a:lt2>
        <a:srgbClr val="E7E6E6"/>
      </a:lt2>
      <a:accent1>
        <a:srgbClr val="212121"/>
      </a:accent1>
      <a:accent2>
        <a:srgbClr val="5A5A5A"/>
      </a:accent2>
      <a:accent3>
        <a:srgbClr val="3D044B"/>
      </a:accent3>
      <a:accent4>
        <a:srgbClr val="76498C"/>
      </a:accent4>
      <a:accent5>
        <a:srgbClr val="B491C5"/>
      </a:accent5>
      <a:accent6>
        <a:srgbClr val="CFB8DA"/>
      </a:accent6>
      <a:hlink>
        <a:srgbClr val="0563C1"/>
      </a:hlink>
      <a:folHlink>
        <a:srgbClr val="3E264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Branded">
      <a:dk1>
        <a:sysClr val="windowText" lastClr="000000"/>
      </a:dk1>
      <a:lt1>
        <a:sysClr val="window" lastClr="FFFFFF"/>
      </a:lt1>
      <a:dk2>
        <a:srgbClr val="44546A"/>
      </a:dk2>
      <a:lt2>
        <a:srgbClr val="E7E6E6"/>
      </a:lt2>
      <a:accent1>
        <a:srgbClr val="212121"/>
      </a:accent1>
      <a:accent2>
        <a:srgbClr val="5A5A5A"/>
      </a:accent2>
      <a:accent3>
        <a:srgbClr val="3D044B"/>
      </a:accent3>
      <a:accent4>
        <a:srgbClr val="76498C"/>
      </a:accent4>
      <a:accent5>
        <a:srgbClr val="B491C5"/>
      </a:accent5>
      <a:accent6>
        <a:srgbClr val="CFB8DA"/>
      </a:accent6>
      <a:hlink>
        <a:srgbClr val="0563C1"/>
      </a:hlink>
      <a:folHlink>
        <a:srgbClr val="3E264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Smokey Glass">
      <a:fillStyleLst>
        <a:solidFill>
          <a:schemeClr val="phClr"/>
        </a:solidFill>
        <a:gradFill rotWithShape="1">
          <a:gsLst>
            <a:gs pos="0">
              <a:schemeClr val="phClr">
                <a:tint val="83000"/>
                <a:shade val="100000"/>
                <a:satMod val="100000"/>
              </a:schemeClr>
            </a:gs>
            <a:gs pos="100000">
              <a:schemeClr val="phClr">
                <a:tint val="61000"/>
                <a:alpha val="100000"/>
                <a:satMod val="180000"/>
              </a:schemeClr>
            </a:gs>
          </a:gsLst>
          <a:path path="circle">
            <a:fillToRect l="100000" t="100000" r="100000" b="100000"/>
          </a:path>
        </a:gradFill>
        <a:gradFill rotWithShape="1">
          <a:gsLst>
            <a:gs pos="0">
              <a:schemeClr val="phClr">
                <a:shade val="85000"/>
              </a:schemeClr>
            </a:gs>
            <a:gs pos="100000">
              <a:schemeClr val="phClr">
                <a:tint val="90000"/>
                <a:alpha val="100000"/>
                <a:satMod val="180000"/>
              </a:schemeClr>
            </a:gs>
          </a:gsLst>
          <a:path path="circle">
            <a:fillToRect l="100000" t="100000" r="100000" b="100000"/>
          </a:path>
        </a:gradFill>
      </a:fillStyleLst>
      <a:lnStyleLst>
        <a:ln w="9525" cap="flat" cmpd="sng" algn="ctr">
          <a:solidFill>
            <a:schemeClr val="phClr"/>
          </a:solidFill>
          <a:prstDash val="solid"/>
        </a:ln>
        <a:ln w="10795" cap="flat" cmpd="sng" algn="ctr">
          <a:solidFill>
            <a:schemeClr val="phClr"/>
          </a:solidFill>
          <a:prstDash val="solid"/>
        </a:ln>
        <a:ln w="15240" cap="flat" cmpd="sng" algn="ctr">
          <a:solidFill>
            <a:schemeClr val="phClr">
              <a:tint val="25000"/>
              <a:alpha val="25000"/>
            </a:schemeClr>
          </a:solidFill>
          <a:prstDash val="solid"/>
        </a:ln>
      </a:lnStyleLst>
      <a:effectStyleLst>
        <a:effectStyle>
          <a:effectLst/>
        </a:effectStyle>
        <a:effectStyle>
          <a:effectLst/>
        </a:effectStyle>
        <a:effectStyle>
          <a:effectLst>
            <a:outerShdw blurRad="44450" dist="21590" dir="5400000" rotWithShape="0">
              <a:srgbClr val="000000">
                <a:alpha val="40000"/>
              </a:srgbClr>
            </a:outerShdw>
          </a:effectLst>
          <a:scene3d>
            <a:camera prst="orthographicFront">
              <a:rot lat="0" lon="0" rev="0"/>
            </a:camera>
            <a:lightRig rig="flat" dir="t">
              <a:rot lat="0" lon="0" rev="3600000"/>
            </a:lightRig>
          </a:scene3d>
          <a:sp3d prstMaterial="flat">
            <a:bevelT w="28575" h="41275"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35c6a2ad-5222-4516-8ee1-74d2fb8a28f5" xsi:nil="true"/>
    <lcf76f155ced4ddcb4097134ff3c332f xmlns="bfc4342a-657c-43dd-b4f4-64919e4214fb">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3F58C591421E443A88D428066745F18" ma:contentTypeVersion="16" ma:contentTypeDescription="Create a new document." ma:contentTypeScope="" ma:versionID="4530652af7e63b8e983adbffec249470">
  <xsd:schema xmlns:xsd="http://www.w3.org/2001/XMLSchema" xmlns:xs="http://www.w3.org/2001/XMLSchema" xmlns:p="http://schemas.microsoft.com/office/2006/metadata/properties" xmlns:ns2="bfc4342a-657c-43dd-b4f4-64919e4214fb" xmlns:ns3="35c6a2ad-5222-4516-8ee1-74d2fb8a28f5" targetNamespace="http://schemas.microsoft.com/office/2006/metadata/properties" ma:root="true" ma:fieldsID="f3b481385eefd5adab1cd8c34c55b77c" ns2:_="" ns3:_="">
    <xsd:import namespace="bfc4342a-657c-43dd-b4f4-64919e4214fb"/>
    <xsd:import namespace="35c6a2ad-5222-4516-8ee1-74d2fb8a28f5"/>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ObjectDetectorVersions" minOccurs="0"/>
                <xsd:element ref="ns2:MediaLengthInSeconds" minOccurs="0"/>
                <xsd:element ref="ns2:MediaServiceLocation" minOccurs="0"/>
                <xsd:element ref="ns2:MediaServiceGenerationTime" minOccurs="0"/>
                <xsd:element ref="ns2:MediaServiceEventHashCode" minOccurs="0"/>
                <xsd:element ref="ns3:TaxCatchAll" minOccurs="0"/>
                <xsd:element ref="ns2:lcf76f155ced4ddcb4097134ff3c332f"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fc4342a-657c-43dd-b4f4-64919e4214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MediaServiceLocation" ma:index="13" nillable="true" ma:displayName="Location" ma:description="" ma:indexed="true"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085043ac-91c0-4e6d-b9c5-7e43099bd478"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5c6a2ad-5222-4516-8ee1-74d2fb8a28f5" elementFormDefault="qualified">
    <xsd:import namespace="http://schemas.microsoft.com/office/2006/documentManagement/types"/>
    <xsd:import namespace="http://schemas.microsoft.com/office/infopath/2007/PartnerControls"/>
    <xsd:element name="TaxCatchAll" ma:index="16" nillable="true" ma:displayName="Taxonomy Catch All Column" ma:hidden="true" ma:list="{c0f27352-c21a-41d1-bc10-7fc6c7160ed5}" ma:internalName="TaxCatchAll" ma:showField="CatchAllData" ma:web="35c6a2ad-5222-4516-8ee1-74d2fb8a28f5">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1E49040-9760-43DA-B80A-F277A62186B8}">
  <ds:schemaRefs>
    <ds:schemaRef ds:uri="http://schemas.microsoft.com/office/infopath/2007/PartnerControls"/>
    <ds:schemaRef ds:uri="http://purl.org/dc/dcmitype/"/>
    <ds:schemaRef ds:uri="bfc4342a-657c-43dd-b4f4-64919e4214fb"/>
    <ds:schemaRef ds:uri="http://purl.org/dc/terms/"/>
    <ds:schemaRef ds:uri="http://purl.org/dc/elements/1.1/"/>
    <ds:schemaRef ds:uri="35c6a2ad-5222-4516-8ee1-74d2fb8a28f5"/>
    <ds:schemaRef ds:uri="http://schemas.microsoft.com/office/2006/documentManagement/types"/>
    <ds:schemaRef ds:uri="http://schemas.microsoft.com/office/2006/metadata/propertie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588C5068-0054-41A9-AC74-E0E49819ACA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fc4342a-657c-43dd-b4f4-64919e4214fb"/>
    <ds:schemaRef ds:uri="35c6a2ad-5222-4516-8ee1-74d2fb8a28f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70B5294-983C-4E8A-BBE1-0E3D4300F5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69</TotalTime>
  <Words>1166</Words>
  <Application>Microsoft Office PowerPoint</Application>
  <PresentationFormat>Widescreen</PresentationFormat>
  <Paragraphs>115</Paragraphs>
  <Slides>11</Slides>
  <Notes>4</Notes>
  <HiddenSlides>0</HiddenSlides>
  <MMClips>2</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11</vt:i4>
      </vt:variant>
    </vt:vector>
  </HeadingPairs>
  <TitlesOfParts>
    <vt:vector size="17" baseType="lpstr">
      <vt:lpstr>Arial</vt:lpstr>
      <vt:lpstr>Calibri</vt:lpstr>
      <vt:lpstr>Calibri Light</vt:lpstr>
      <vt:lpstr>Times New Roman</vt:lpstr>
      <vt:lpstr>Office Theme</vt:lpstr>
      <vt:lpstr>1_Office Theme</vt:lpstr>
      <vt:lpstr>PowerPoint Presentation</vt:lpstr>
      <vt:lpstr>How to use this PowerPoint </vt:lpstr>
      <vt:lpstr>Key Concept 1</vt:lpstr>
      <vt:lpstr>Before the Worship</vt:lpstr>
      <vt:lpstr>Quote</vt:lpstr>
      <vt:lpstr>What does the Bible say?</vt:lpstr>
      <vt:lpstr>What about today?</vt:lpstr>
      <vt:lpstr>What about today?</vt:lpstr>
      <vt:lpstr>What now? </vt:lpstr>
      <vt:lpstr>I wonder… </vt:lpstr>
      <vt:lpstr>Prayer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Lynsey Norris</dc:creator>
  <cp:lastModifiedBy>Lynsey Norris</cp:lastModifiedBy>
  <cp:revision>19</cp:revision>
  <dcterms:created xsi:type="dcterms:W3CDTF">2023-08-21T15:41:10Z</dcterms:created>
  <dcterms:modified xsi:type="dcterms:W3CDTF">2023-10-05T09:02:08Z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0x010100C3F58C591421E443A88D428066745F18</vt:lpwstr>
  </property>
  <property fmtid="{D5CDD505-2E9C-101B-9397-08002B2CF9AE}" pid="3" name="MediaServiceImageTags">
    <vt:lpwstr/>
  </property>
</Properties>
</file>