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19"/>
  </p:notesMasterIdLst>
  <p:handoutMasterIdLst>
    <p:handoutMasterId r:id="rId20"/>
  </p:handoutMasterIdLst>
  <p:sldIdLst>
    <p:sldId id="309" r:id="rId2"/>
    <p:sldId id="296" r:id="rId3"/>
    <p:sldId id="305" r:id="rId4"/>
    <p:sldId id="298" r:id="rId5"/>
    <p:sldId id="283" r:id="rId6"/>
    <p:sldId id="300" r:id="rId7"/>
    <p:sldId id="297" r:id="rId8"/>
    <p:sldId id="299" r:id="rId9"/>
    <p:sldId id="295" r:id="rId10"/>
    <p:sldId id="308" r:id="rId11"/>
    <p:sldId id="303" r:id="rId12"/>
    <p:sldId id="304" r:id="rId13"/>
    <p:sldId id="307" r:id="rId14"/>
    <p:sldId id="306" r:id="rId15"/>
    <p:sldId id="311" r:id="rId16"/>
    <p:sldId id="312" r:id="rId17"/>
    <p:sldId id="310" r:id="rId18"/>
  </p:sldIdLst>
  <p:sldSz cx="9144000" cy="6858000" type="screen4x3"/>
  <p:notesSz cx="6799263" cy="992981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1D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2" autoAdjust="0"/>
    <p:restoredTop sz="89744" autoAdjust="0"/>
  </p:normalViewPr>
  <p:slideViewPr>
    <p:cSldViewPr>
      <p:cViewPr varScale="1">
        <p:scale>
          <a:sx n="67" d="100"/>
          <a:sy n="67" d="100"/>
        </p:scale>
        <p:origin x="146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E3A1B6F-9E3A-4134-BFA3-11929F369BB4}"/>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xmlns="" id="{91A9013C-CF38-4DD8-AA19-85EC95C80392}"/>
              </a:ext>
            </a:extLst>
          </p:cNvPr>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pPr>
              <a:defRPr/>
            </a:pPr>
            <a:fld id="{5A080DF3-2569-4442-825B-0EF1D70C9F31}" type="datetimeFigureOut">
              <a:rPr lang="en-GB"/>
              <a:pPr>
                <a:defRPr/>
              </a:pPr>
              <a:t>09/04/2021</a:t>
            </a:fld>
            <a:endParaRPr lang="en-GB"/>
          </a:p>
        </p:txBody>
      </p:sp>
      <p:sp>
        <p:nvSpPr>
          <p:cNvPr id="4" name="Footer Placeholder 3">
            <a:extLst>
              <a:ext uri="{FF2B5EF4-FFF2-40B4-BE49-F238E27FC236}">
                <a16:creationId xmlns:a16="http://schemas.microsoft.com/office/drawing/2014/main" xmlns="" id="{C15FC813-BD05-4AE2-B2C5-4EB70C087E07}"/>
              </a:ext>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xmlns="" id="{A6F5635A-9F80-4B87-A5E2-DA7B69CE02F4}"/>
              </a:ext>
            </a:extLst>
          </p:cNvPr>
          <p:cNvSpPr>
            <a:spLocks noGrp="1"/>
          </p:cNvSpPr>
          <p:nvPr>
            <p:ph type="sldNum" sz="quarter" idx="3"/>
          </p:nvPr>
        </p:nvSpPr>
        <p:spPr>
          <a:xfrm>
            <a:off x="3851275" y="9431338"/>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C522DBC-DCB4-46B1-A029-ED479BB38ED5}"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49D43C4-EE6B-4772-BCC9-18333530F98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xmlns="" id="{FC8F399F-4642-43FF-8244-92A73FD370FA}"/>
              </a:ext>
            </a:extLst>
          </p:cNvPr>
          <p:cNvSpPr>
            <a:spLocks noGrp="1"/>
          </p:cNvSpPr>
          <p:nvPr>
            <p:ph type="dt" idx="1"/>
          </p:nvPr>
        </p:nvSpPr>
        <p:spPr>
          <a:xfrm>
            <a:off x="3851275"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19F00FD-48ED-4B94-B5E3-D1C9FFD196EA}" type="datetimeFigureOut">
              <a:rPr lang="en-US" altLang="en-US"/>
              <a:pPr>
                <a:defRPr/>
              </a:pPr>
              <a:t>4/9/2021</a:t>
            </a:fld>
            <a:endParaRPr lang="en-US" altLang="en-US"/>
          </a:p>
        </p:txBody>
      </p:sp>
      <p:sp>
        <p:nvSpPr>
          <p:cNvPr id="4" name="Slide Image Placeholder 3">
            <a:extLst>
              <a:ext uri="{FF2B5EF4-FFF2-40B4-BE49-F238E27FC236}">
                <a16:creationId xmlns:a16="http://schemas.microsoft.com/office/drawing/2014/main" xmlns="" id="{0ACC7DAD-0D1B-4EEA-B18D-9C8BA98DE690}"/>
              </a:ext>
            </a:extLst>
          </p:cNvPr>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20F47D91-1205-4497-A346-79F162618654}"/>
              </a:ext>
            </a:extLst>
          </p:cNvPr>
          <p:cNvSpPr>
            <a:spLocks noGrp="1"/>
          </p:cNvSpPr>
          <p:nvPr>
            <p:ph type="body" sz="quarter" idx="3"/>
          </p:nvPr>
        </p:nvSpPr>
        <p:spPr>
          <a:xfrm>
            <a:off x="681038" y="4716463"/>
            <a:ext cx="5437187" cy="4468812"/>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xmlns="" id="{4B2FA022-5A25-4368-AD60-AA47768D5B93}"/>
              </a:ext>
            </a:extLst>
          </p:cNvPr>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xmlns="" id="{B54A4927-5BAE-4638-9F45-EDD1710A5DD1}"/>
              </a:ext>
            </a:extLst>
          </p:cNvPr>
          <p:cNvSpPr>
            <a:spLocks noGrp="1"/>
          </p:cNvSpPr>
          <p:nvPr>
            <p:ph type="sldNum" sz="quarter" idx="5"/>
          </p:nvPr>
        </p:nvSpPr>
        <p:spPr>
          <a:xfrm>
            <a:off x="3851275" y="9431338"/>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D5D3AA4-B47D-46C0-A2AA-51563C03217F}" type="slidenum">
              <a:rPr lang="en-US" altLang="en-US"/>
              <a:pPr>
                <a:defRPr/>
              </a:pPr>
              <a:t>‹#›</a:t>
            </a:fld>
            <a:endParaRPr lang="en-US" altLang="en-US"/>
          </a:p>
        </p:txBody>
      </p:sp>
    </p:spTree>
    <p:extLst>
      <p:ext uri="{BB962C8B-B14F-4D97-AF65-F5344CB8AC3E}">
        <p14:creationId xmlns:p14="http://schemas.microsoft.com/office/powerpoint/2010/main" val="383940279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38BF1EEF-281C-4B0F-B5E8-4FDA629084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6676A2DE-AF84-4EC2-9383-9F07DE17B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a:t>Slide 1: ‘A life well-lived’</a:t>
            </a:r>
            <a:r>
              <a:rPr lang="en-GB" altLang="en-US"/>
              <a:t> – what do we mean by this? Who would say that it’s important to try to do this, to live your life well? We often talk about this during our assemblies, thinking about ways to create a better, more loving school community. ‘A life well-lived’ is also about making the most of every moment, every opportunity that’s before us, living not just for ourselves, but for others. </a:t>
            </a:r>
          </a:p>
          <a:p>
            <a:endParaRPr lang="en-GB" altLang="en-US"/>
          </a:p>
        </p:txBody>
      </p:sp>
      <p:sp>
        <p:nvSpPr>
          <p:cNvPr id="16388" name="Slide Number Placeholder 3">
            <a:extLst>
              <a:ext uri="{FF2B5EF4-FFF2-40B4-BE49-F238E27FC236}">
                <a16:creationId xmlns:a16="http://schemas.microsoft.com/office/drawing/2014/main" xmlns="" id="{46B8627D-998C-487D-B047-B4D527C54A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AA443FC-B8A1-4BE3-8716-CB5887EDD516}" type="slidenum">
              <a:rPr lang="en-US" altLang="en-US" smtClean="0"/>
              <a:pPr/>
              <a:t>1</a:t>
            </a:fld>
            <a:endParaRPr lang="en-US" altLang="en-US"/>
          </a:p>
        </p:txBody>
      </p:sp>
    </p:spTree>
    <p:extLst>
      <p:ext uri="{BB962C8B-B14F-4D97-AF65-F5344CB8AC3E}">
        <p14:creationId xmlns:p14="http://schemas.microsoft.com/office/powerpoint/2010/main" val="300661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13FEF964-FE58-433A-A8FF-7C79DBA600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xmlns="" id="{C8F43D8D-ECE9-44A0-B64B-12AA6CE6F4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Slide 11: </a:t>
            </a:r>
            <a:r>
              <a:rPr lang="en-GB" altLang="en-US" dirty="0"/>
              <a:t>He was an ambassador for the science and technology industries and sporting organisations and a patron or president of 785 different organisations, including Lord’s Cricket Ground and Wimbledon (All England Lawn and Tennis Club). In the 1970’s he set up the Royal Academy of Engineering which changed the face of the engineering profession and created opportunities for new types of engineering as technology changed.</a:t>
            </a:r>
          </a:p>
          <a:p>
            <a:endParaRPr lang="en-GB" altLang="en-US" dirty="0"/>
          </a:p>
        </p:txBody>
      </p:sp>
      <p:sp>
        <p:nvSpPr>
          <p:cNvPr id="36868" name="Slide Number Placeholder 3">
            <a:extLst>
              <a:ext uri="{FF2B5EF4-FFF2-40B4-BE49-F238E27FC236}">
                <a16:creationId xmlns:a16="http://schemas.microsoft.com/office/drawing/2014/main" xmlns="" id="{CDAA5464-6E55-4C4E-8F86-0A53677600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16F42F6-DDC2-4A41-9728-91716FD9B290}" type="slidenum">
              <a:rPr lang="en-US" altLang="en-US" smtClean="0"/>
              <a:pPr/>
              <a:t>10</a:t>
            </a:fld>
            <a:endParaRPr lang="en-US" altLang="en-US"/>
          </a:p>
        </p:txBody>
      </p:sp>
    </p:spTree>
    <p:extLst>
      <p:ext uri="{BB962C8B-B14F-4D97-AF65-F5344CB8AC3E}">
        <p14:creationId xmlns:p14="http://schemas.microsoft.com/office/powerpoint/2010/main" val="391162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a:extLst>
              <a:ext uri="{FF2B5EF4-FFF2-40B4-BE49-F238E27FC236}">
                <a16:creationId xmlns:a16="http://schemas.microsoft.com/office/drawing/2014/main" xmlns="" id="{61184D85-3742-4E94-8F18-8E3AB8EE0C6E}"/>
              </a:ext>
            </a:extLst>
          </p:cNvPr>
          <p:cNvSpPr>
            <a:spLocks noGrp="1" noRot="1" noChangeAspect="1" noChangeArrowheads="1" noTextEdit="1"/>
          </p:cNvSpPr>
          <p:nvPr>
            <p:ph type="sldImg"/>
          </p:nvPr>
        </p:nvSpPr>
        <p:spPr bwMode="auto">
          <a:xfrm>
            <a:off x="917575" y="755650"/>
            <a:ext cx="4964113" cy="3722688"/>
          </a:xfrm>
          <a:solidFill>
            <a:srgbClr val="FFFFFF"/>
          </a:solidFill>
          <a:ln>
            <a:solidFill>
              <a:srgbClr val="000000"/>
            </a:solidFill>
            <a:miter lim="800000"/>
            <a:headEnd/>
            <a:tailEnd/>
          </a:ln>
        </p:spPr>
      </p:sp>
      <p:sp>
        <p:nvSpPr>
          <p:cNvPr id="38915" name="Text Box 2">
            <a:extLst>
              <a:ext uri="{FF2B5EF4-FFF2-40B4-BE49-F238E27FC236}">
                <a16:creationId xmlns:a16="http://schemas.microsoft.com/office/drawing/2014/main" xmlns="" id="{23298A98-951F-4925-892A-B2B8ED67FC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r>
              <a:rPr lang="en-GB" altLang="en-US" b="1"/>
              <a:t>Slide 12: </a:t>
            </a:r>
            <a:r>
              <a:rPr lang="en-GB" altLang="en-US"/>
              <a:t>In 2009, he became the longest-serving consort (companion) to a reigning monarch, and was at her side as she celebrated her Diamond Jubilee in June 2012 and her 90</a:t>
            </a:r>
            <a:r>
              <a:rPr lang="en-GB" altLang="en-US" baseline="30000"/>
              <a:t>th</a:t>
            </a:r>
            <a:r>
              <a:rPr lang="en-GB" altLang="en-US"/>
              <a:t> birthday in June 2016. </a:t>
            </a:r>
          </a:p>
          <a:p>
            <a:pPr eaLnBrk="1" hangingPunct="1"/>
            <a:endParaRPr lang="en-US" altLang="en-US"/>
          </a:p>
        </p:txBody>
      </p:sp>
    </p:spTree>
    <p:extLst>
      <p:ext uri="{BB962C8B-B14F-4D97-AF65-F5344CB8AC3E}">
        <p14:creationId xmlns:p14="http://schemas.microsoft.com/office/powerpoint/2010/main" val="213453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a:extLst>
              <a:ext uri="{FF2B5EF4-FFF2-40B4-BE49-F238E27FC236}">
                <a16:creationId xmlns:a16="http://schemas.microsoft.com/office/drawing/2014/main" xmlns="" id="{F383492E-0DD8-4334-8F91-BCF03E6B7093}"/>
              </a:ext>
            </a:extLst>
          </p:cNvPr>
          <p:cNvSpPr>
            <a:spLocks noGrp="1" noRot="1" noChangeAspect="1" noChangeArrowheads="1" noTextEdit="1"/>
          </p:cNvSpPr>
          <p:nvPr>
            <p:ph type="sldImg"/>
          </p:nvPr>
        </p:nvSpPr>
        <p:spPr bwMode="auto">
          <a:xfrm>
            <a:off x="917575" y="755650"/>
            <a:ext cx="4964113" cy="3722688"/>
          </a:xfrm>
          <a:solidFill>
            <a:srgbClr val="FFFFFF"/>
          </a:solidFill>
          <a:ln>
            <a:solidFill>
              <a:srgbClr val="000000"/>
            </a:solidFill>
            <a:miter lim="800000"/>
            <a:headEnd/>
            <a:tailEnd/>
          </a:ln>
        </p:spPr>
      </p:sp>
      <p:sp>
        <p:nvSpPr>
          <p:cNvPr id="40963" name="Text Box 2">
            <a:extLst>
              <a:ext uri="{FF2B5EF4-FFF2-40B4-BE49-F238E27FC236}">
                <a16:creationId xmlns:a16="http://schemas.microsoft.com/office/drawing/2014/main" xmlns="" id="{9BB827BF-8D95-46AC-B62B-4A21BA421A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r>
              <a:rPr lang="en-GB" altLang="en-US" b="1"/>
              <a:t>Slide 13: </a:t>
            </a:r>
            <a:r>
              <a:rPr lang="en-GB" altLang="en-US"/>
              <a:t>From 1952, when the Queen became the Queen, until he officially retired (aged 95!!), the Duke of Edinburgh had attended 22,191 solo engagements – and thousands more by the Queen’s side, to places all over the world and up and down Great Britain.</a:t>
            </a:r>
          </a:p>
          <a:p>
            <a:pPr eaLnBrk="1" hangingPunct="1"/>
            <a:endParaRPr lang="en-US" altLang="en-US"/>
          </a:p>
        </p:txBody>
      </p:sp>
    </p:spTree>
    <p:extLst>
      <p:ext uri="{BB962C8B-B14F-4D97-AF65-F5344CB8AC3E}">
        <p14:creationId xmlns:p14="http://schemas.microsoft.com/office/powerpoint/2010/main" val="956362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769E4544-F6CB-4C55-A319-87E0F4D4FC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xmlns="" id="{70D0DF3A-2183-4619-B23D-4FEFC17E84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a:t>Slide 14: </a:t>
            </a:r>
            <a:r>
              <a:rPr lang="en-GB" altLang="en-US"/>
              <a:t>A few other things you might not know about Prince Philip [click to animate each picture]:</a:t>
            </a:r>
            <a:endParaRPr lang="en-GB" altLang="en-US" sz="1100"/>
          </a:p>
          <a:p>
            <a:pPr lvl="1"/>
            <a:r>
              <a:rPr lang="en-GB" altLang="en-US"/>
              <a:t>He loved carriage driving (especially at high speed!) through the countryside, and competed internationally</a:t>
            </a:r>
            <a:endParaRPr lang="en-GB" altLang="en-US" sz="1100"/>
          </a:p>
          <a:p>
            <a:pPr lvl="1"/>
            <a:r>
              <a:rPr lang="en-GB" altLang="en-US"/>
              <a:t>With his love of engineering, he modernised Buckingham Palace </a:t>
            </a:r>
            <a:endParaRPr lang="en-GB" altLang="en-US" sz="1100"/>
          </a:p>
          <a:p>
            <a:pPr lvl="1"/>
            <a:r>
              <a:rPr lang="en-GB" altLang="en-US"/>
              <a:t>He was Ranger of Windsor Great Park and was instrumental in ensuring the upkeep of vast parklands, from designing gardens to introducing deer</a:t>
            </a:r>
            <a:endParaRPr lang="en-GB" altLang="en-US" sz="1100"/>
          </a:p>
          <a:p>
            <a:pPr lvl="1"/>
            <a:r>
              <a:rPr lang="en-GB" altLang="en-US"/>
              <a:t>He was a keen oil painter, and painted a portrait of his wife eating breakfast in Buckingham Palace</a:t>
            </a:r>
            <a:endParaRPr lang="en-GB" altLang="en-US" sz="1100"/>
          </a:p>
          <a:p>
            <a:pPr lvl="1"/>
            <a:r>
              <a:rPr lang="en-GB" altLang="en-US"/>
              <a:t>He was the first member of the Royal family to fly out of Buckingham Palace Gardens in a helicopter</a:t>
            </a:r>
          </a:p>
          <a:p>
            <a:endParaRPr lang="en-US" altLang="en-US"/>
          </a:p>
        </p:txBody>
      </p:sp>
      <p:sp>
        <p:nvSpPr>
          <p:cNvPr id="43012" name="Slide Number Placeholder 3">
            <a:extLst>
              <a:ext uri="{FF2B5EF4-FFF2-40B4-BE49-F238E27FC236}">
                <a16:creationId xmlns:a16="http://schemas.microsoft.com/office/drawing/2014/main" xmlns="" id="{2C2F3D57-BB79-4C91-BA2E-25C6A65C27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A9FB4A7-323B-467E-8D64-3784A7E7E278}" type="slidenum">
              <a:rPr lang="en-US" altLang="en-US" smtClean="0"/>
              <a:pPr/>
              <a:t>13</a:t>
            </a:fld>
            <a:endParaRPr lang="en-US" altLang="en-US"/>
          </a:p>
        </p:txBody>
      </p:sp>
    </p:spTree>
    <p:extLst>
      <p:ext uri="{BB962C8B-B14F-4D97-AF65-F5344CB8AC3E}">
        <p14:creationId xmlns:p14="http://schemas.microsoft.com/office/powerpoint/2010/main" val="3516455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xmlns="" id="{D38C101C-5A06-4229-B735-D8EB7CE924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xmlns="" id="{E0A7E00F-5435-4C82-865B-50EF7B4494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Slide 15: </a:t>
            </a:r>
            <a:r>
              <a:rPr lang="en-GB" altLang="en-US" dirty="0"/>
              <a:t>During his lifetime, he was famous for his quick wit (and sometimes inappropriate comments!) On the day of his retirement, he attended a ceremony at St. James’ Palace. A guest at the reception said to him ‘I'm sorry to hear that you're standing down.’ to which he replied 'Well, I can't stand up for much longer!’</a:t>
            </a:r>
          </a:p>
          <a:p>
            <a:endParaRPr lang="en-GB" altLang="en-US" dirty="0"/>
          </a:p>
        </p:txBody>
      </p:sp>
      <p:sp>
        <p:nvSpPr>
          <p:cNvPr id="45060" name="Slide Number Placeholder 3">
            <a:extLst>
              <a:ext uri="{FF2B5EF4-FFF2-40B4-BE49-F238E27FC236}">
                <a16:creationId xmlns:a16="http://schemas.microsoft.com/office/drawing/2014/main" xmlns="" id="{3556D854-E65A-4BE4-8291-9B301C64C2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649B22B-9EAE-41A4-8384-1984FDAD6BB4}" type="slidenum">
              <a:rPr lang="en-US" altLang="en-US" smtClean="0"/>
              <a:pPr/>
              <a:t>14</a:t>
            </a:fld>
            <a:endParaRPr lang="en-US" altLang="en-US"/>
          </a:p>
        </p:txBody>
      </p:sp>
    </p:spTree>
    <p:extLst>
      <p:ext uri="{BB962C8B-B14F-4D97-AF65-F5344CB8AC3E}">
        <p14:creationId xmlns:p14="http://schemas.microsoft.com/office/powerpoint/2010/main" val="1289031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5CB552C0-BA35-425B-B7F7-30BF094AC5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xmlns="" id="{86BC81C2-6A04-4531-A375-01E1DDDD45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a:t>Slide 16: </a:t>
            </a:r>
            <a:r>
              <a:rPr lang="en-GB" altLang="en-US"/>
              <a:t>Losing someone is hard – there’s no doubt about that. Although the Duke of Edinburgh was a very great man, who lived a full and fulfilled life, we also need to remember that he was also a husband, father, uncle, grandfather and great-grandfather, who will be missed by the family who loved him. </a:t>
            </a:r>
          </a:p>
        </p:txBody>
      </p:sp>
      <p:sp>
        <p:nvSpPr>
          <p:cNvPr id="47108" name="Slide Number Placeholder 3">
            <a:extLst>
              <a:ext uri="{FF2B5EF4-FFF2-40B4-BE49-F238E27FC236}">
                <a16:creationId xmlns:a16="http://schemas.microsoft.com/office/drawing/2014/main" xmlns="" id="{484D8FD5-D7DA-456A-A004-289D1E1574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8F17DA-FADD-41CC-83DC-6A34724F73BF}" type="slidenum">
              <a:rPr lang="en-US" altLang="en-US" smtClean="0"/>
              <a:pPr/>
              <a:t>15</a:t>
            </a:fld>
            <a:endParaRPr lang="en-US" altLang="en-US"/>
          </a:p>
        </p:txBody>
      </p:sp>
    </p:spTree>
    <p:extLst>
      <p:ext uri="{BB962C8B-B14F-4D97-AF65-F5344CB8AC3E}">
        <p14:creationId xmlns:p14="http://schemas.microsoft.com/office/powerpoint/2010/main" val="2021026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E76E027A-9F3B-4F38-981F-3DED95A5D8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xmlns="" id="{BA19BC4B-AF11-4131-B37B-B9B91AFA44D7}"/>
              </a:ext>
            </a:extLst>
          </p:cNvPr>
          <p:cNvSpPr>
            <a:spLocks noGrp="1"/>
          </p:cNvSpPr>
          <p:nvPr>
            <p:ph type="body" idx="1"/>
          </p:nvPr>
        </p:nvSpPr>
        <p:spPr bwMode="auto"/>
        <p:txBody>
          <a:bodyPr wrap="square" numCol="1" anchor="t" anchorCtr="0" compatLnSpc="1">
            <a:prstTxWarp prst="textNoShape">
              <a:avLst/>
            </a:prstTxWarp>
          </a:bodyPr>
          <a:lstStyle/>
          <a:p>
            <a:pPr>
              <a:buFont typeface="Arial" panose="020B0604020202020204" pitchFamily="34" charset="0"/>
              <a:buNone/>
              <a:defRPr/>
            </a:pPr>
            <a:r>
              <a:rPr lang="en-GB" sz="1800" b="1" dirty="0">
                <a:highlight>
                  <a:srgbClr val="FFFF00"/>
                </a:highlight>
                <a:latin typeface="Century Gothic" panose="020B0502020202020204" pitchFamily="34" charset="0"/>
                <a:ea typeface="MS Mincho" panose="02020609040205080304" pitchFamily="49" charset="-128"/>
                <a:cs typeface="Times New Roman" panose="02020603050405020304" pitchFamily="18" charset="0"/>
              </a:rPr>
              <a:t>NB Choose the correct version</a:t>
            </a:r>
          </a:p>
          <a:p>
            <a:pPr marL="285750" indent="-285750">
              <a:buFont typeface="Arial" panose="020B0604020202020204" pitchFamily="34" charset="0"/>
              <a:buChar char="•"/>
              <a:defRPr/>
            </a:pPr>
            <a:r>
              <a:rPr lang="en-GB" sz="1800" b="1" dirty="0">
                <a:highlight>
                  <a:srgbClr val="FFFF00"/>
                </a:highlight>
                <a:latin typeface="Century Gothic" panose="020B0502020202020204" pitchFamily="34" charset="0"/>
                <a:ea typeface="MS Mincho" panose="02020609040205080304" pitchFamily="49" charset="-128"/>
                <a:cs typeface="Times New Roman" panose="02020603050405020304" pitchFamily="18" charset="0"/>
              </a:rPr>
              <a:t>Slide 17: </a:t>
            </a:r>
            <a:r>
              <a:rPr lang="en-GB" sz="1800" dirty="0">
                <a:highlight>
                  <a:srgbClr val="FFFF00"/>
                </a:highlight>
                <a:latin typeface="Century Gothic" panose="020B0502020202020204" pitchFamily="34" charset="0"/>
                <a:ea typeface="MS Mincho" panose="02020609040205080304" pitchFamily="49" charset="-128"/>
                <a:cs typeface="Times New Roman" panose="02020603050405020304" pitchFamily="18" charset="0"/>
              </a:rPr>
              <a:t>But it’s also good to remember that because the Queen is a Christian, she will be drawing strength from God whom she has faithfully served during her long reign and holding tight to the promise that Jesus makes to all his followers: ‘I will be with you always – until the very end of time.’ (Matthew 28:20) And we can pray for her and her family, as many Christians all over the world will also be doing at this sad time.</a:t>
            </a:r>
            <a:endParaRPr lang="en-GB" sz="1800" dirty="0">
              <a:latin typeface="Cambria" panose="02040503050406030204" pitchFamily="18"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defRPr/>
            </a:pPr>
            <a:r>
              <a:rPr lang="en-GB" sz="1800" b="1" dirty="0">
                <a:highlight>
                  <a:srgbClr val="FFFF00"/>
                </a:highlight>
                <a:latin typeface="Century Gothic" panose="020B0502020202020204" pitchFamily="34" charset="0"/>
                <a:ea typeface="MS Mincho" panose="02020609040205080304" pitchFamily="49" charset="-128"/>
                <a:cs typeface="Times New Roman" panose="02020603050405020304" pitchFamily="18" charset="0"/>
              </a:rPr>
              <a:t>Slide 17:</a:t>
            </a:r>
            <a:r>
              <a:rPr lang="en-GB" sz="1800" dirty="0">
                <a:highlight>
                  <a:srgbClr val="FFFF00"/>
                </a:highlight>
                <a:latin typeface="Century Gothic" panose="020B0502020202020204" pitchFamily="34" charset="0"/>
                <a:ea typeface="MS Mincho" panose="02020609040205080304" pitchFamily="49" charset="-128"/>
                <a:cs typeface="Times New Roman" panose="02020603050405020304" pitchFamily="18" charset="0"/>
              </a:rPr>
              <a:t> Many members of the Royal Family will be drawing strength from God at this sad time and holding tight to the promise that Jesus makes to all his followers: ‘I will be with you always – until the very end of time.’ (Matthew 28:20) And we can pray for them, as many Christians all over the world will also be doing at this sad time.</a:t>
            </a:r>
            <a:endParaRPr lang="en-GB" altLang="en-US" dirty="0"/>
          </a:p>
        </p:txBody>
      </p:sp>
      <p:sp>
        <p:nvSpPr>
          <p:cNvPr id="49156" name="Slide Number Placeholder 3">
            <a:extLst>
              <a:ext uri="{FF2B5EF4-FFF2-40B4-BE49-F238E27FC236}">
                <a16:creationId xmlns:a16="http://schemas.microsoft.com/office/drawing/2014/main" xmlns="" id="{F181D74D-1BA3-4630-93E0-97EFCF40DA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77FAAF4-5163-4FE5-B806-9C975947E167}" type="slidenum">
              <a:rPr lang="en-US" altLang="en-US" smtClean="0"/>
              <a:pPr/>
              <a:t>16</a:t>
            </a:fld>
            <a:endParaRPr lang="en-US" altLang="en-US"/>
          </a:p>
        </p:txBody>
      </p:sp>
    </p:spTree>
    <p:extLst>
      <p:ext uri="{BB962C8B-B14F-4D97-AF65-F5344CB8AC3E}">
        <p14:creationId xmlns:p14="http://schemas.microsoft.com/office/powerpoint/2010/main" val="4002786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xmlns="" id="{BC1635A1-1947-4650-AF36-358D51EB79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xmlns="" id="{7F8CF687-6A92-4FEA-8D5D-92F8B5DDC5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xmlns="" id="{A1DC8490-37A6-451A-A055-B7E034B0DE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3FDE8C1-37DA-4C9A-9AA5-35BA2CC70F10}" type="slidenum">
              <a:rPr lang="en-US" altLang="en-US" smtClean="0"/>
              <a:pPr/>
              <a:t>17</a:t>
            </a:fld>
            <a:endParaRPr lang="en-US" altLang="en-US"/>
          </a:p>
        </p:txBody>
      </p:sp>
    </p:spTree>
    <p:extLst>
      <p:ext uri="{BB962C8B-B14F-4D97-AF65-F5344CB8AC3E}">
        <p14:creationId xmlns:p14="http://schemas.microsoft.com/office/powerpoint/2010/main" val="275391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2E961D7B-01D2-47F9-831B-BB54562AF1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75FD1927-4F0F-4A1B-87C2-E4C911F506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Slide 2: </a:t>
            </a:r>
            <a:r>
              <a:rPr lang="en-GB" altLang="en-US" dirty="0"/>
              <a:t>Today we gather together to mourn the loss of an important member of our Royal family – the Queen’s husband, Prince Phillip, the Duke of Edinburgh, who has died. We are going to use some photos from this remarkable man’s life, to help us as we remember. He was often by the Queen’s side, and it’s hard for us to imagine how she and her family must be feeling at this time.</a:t>
            </a:r>
          </a:p>
        </p:txBody>
      </p:sp>
      <p:sp>
        <p:nvSpPr>
          <p:cNvPr id="18436" name="Slide Number Placeholder 3">
            <a:extLst>
              <a:ext uri="{FF2B5EF4-FFF2-40B4-BE49-F238E27FC236}">
                <a16:creationId xmlns:a16="http://schemas.microsoft.com/office/drawing/2014/main" xmlns="" id="{17DD7E7F-D88E-447E-A4C9-FBFDD26281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545A0FE-B834-40F6-8241-FE66CE5B1C7E}" type="slidenum">
              <a:rPr lang="en-US" altLang="en-US" smtClean="0"/>
              <a:pPr/>
              <a:t>2</a:t>
            </a:fld>
            <a:endParaRPr lang="en-US" altLang="en-US"/>
          </a:p>
        </p:txBody>
      </p:sp>
    </p:spTree>
    <p:extLst>
      <p:ext uri="{BB962C8B-B14F-4D97-AF65-F5344CB8AC3E}">
        <p14:creationId xmlns:p14="http://schemas.microsoft.com/office/powerpoint/2010/main" val="196931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AD599F1A-D512-4053-B305-2D1DF8A161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xmlns="" id="{98BA7918-D3EA-4022-BB6E-79F65D9FFF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a:t>Slide 3: </a:t>
            </a:r>
            <a:r>
              <a:rPr lang="en-GB" altLang="en-US"/>
              <a:t>The Queen referred to him as her ‘strength and stay’. As you’ll see and hear, the Duke of Edinburgh lived a long life, working beside the Queen until he was well into his nineties, and he did much good for the benefit of others….</a:t>
            </a:r>
          </a:p>
        </p:txBody>
      </p:sp>
      <p:sp>
        <p:nvSpPr>
          <p:cNvPr id="20484" name="Slide Number Placeholder 3">
            <a:extLst>
              <a:ext uri="{FF2B5EF4-FFF2-40B4-BE49-F238E27FC236}">
                <a16:creationId xmlns:a16="http://schemas.microsoft.com/office/drawing/2014/main" xmlns="" id="{5AE44F0F-3187-40FF-848A-6959642B46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4334289-0F55-4850-A51A-4D023EEF5007}" type="slidenum">
              <a:rPr lang="en-US" altLang="en-US" smtClean="0"/>
              <a:pPr/>
              <a:t>3</a:t>
            </a:fld>
            <a:endParaRPr lang="en-US" altLang="en-US"/>
          </a:p>
        </p:txBody>
      </p:sp>
    </p:spTree>
    <p:extLst>
      <p:ext uri="{BB962C8B-B14F-4D97-AF65-F5344CB8AC3E}">
        <p14:creationId xmlns:p14="http://schemas.microsoft.com/office/powerpoint/2010/main" val="7083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14A797AC-3F32-4D09-9048-23CE64E64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xmlns="" id="{6539FBCC-D448-460D-91D0-96C0633D14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a:t>Slide 4: </a:t>
            </a:r>
            <a:r>
              <a:rPr lang="en-GB" altLang="en-US"/>
              <a:t>The Duke of Edinburgh was royal even before he married the Queen: he was born the only son of Prince Andrew of Greece, and Princess Alice of Battenberg (in Denmark), so held the title ‘Prince of Greece and Denmark’.</a:t>
            </a:r>
          </a:p>
          <a:p>
            <a:endParaRPr lang="en-GB" altLang="en-US"/>
          </a:p>
        </p:txBody>
      </p:sp>
      <p:sp>
        <p:nvSpPr>
          <p:cNvPr id="22532" name="Slide Number Placeholder 3">
            <a:extLst>
              <a:ext uri="{FF2B5EF4-FFF2-40B4-BE49-F238E27FC236}">
                <a16:creationId xmlns:a16="http://schemas.microsoft.com/office/drawing/2014/main" xmlns="" id="{B22CEBE8-3CD9-4471-8BC8-353B9BB72A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01AA418-269E-4767-B5D2-0E33B28C1D35}" type="slidenum">
              <a:rPr lang="en-US" altLang="en-US" smtClean="0"/>
              <a:pPr/>
              <a:t>4</a:t>
            </a:fld>
            <a:endParaRPr lang="en-US" altLang="en-US"/>
          </a:p>
        </p:txBody>
      </p:sp>
    </p:spTree>
    <p:extLst>
      <p:ext uri="{BB962C8B-B14F-4D97-AF65-F5344CB8AC3E}">
        <p14:creationId xmlns:p14="http://schemas.microsoft.com/office/powerpoint/2010/main" val="273215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82486270-B1A3-47F0-95D9-C8C92AC436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xmlns="" id="{30CA5255-5D8A-4500-AA63-4B3EDB343E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a:t>Slide 5: </a:t>
            </a:r>
            <a:r>
              <a:rPr lang="en-GB" altLang="en-US"/>
              <a:t>He gave up his own royal title to marry the Queen in 1947. </a:t>
            </a:r>
          </a:p>
          <a:p>
            <a:endParaRPr lang="en-GB" altLang="en-US"/>
          </a:p>
        </p:txBody>
      </p:sp>
      <p:sp>
        <p:nvSpPr>
          <p:cNvPr id="24580" name="Slide Number Placeholder 3">
            <a:extLst>
              <a:ext uri="{FF2B5EF4-FFF2-40B4-BE49-F238E27FC236}">
                <a16:creationId xmlns:a16="http://schemas.microsoft.com/office/drawing/2014/main" xmlns="" id="{52CA72E9-3BFC-49FD-B9C5-BE574CB293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379E9EC-4C02-46FF-897A-0DFDA8BA71BD}" type="slidenum">
              <a:rPr lang="en-US" altLang="en-US" smtClean="0"/>
              <a:pPr/>
              <a:t>5</a:t>
            </a:fld>
            <a:endParaRPr lang="en-US" altLang="en-US"/>
          </a:p>
        </p:txBody>
      </p:sp>
    </p:spTree>
    <p:extLst>
      <p:ext uri="{BB962C8B-B14F-4D97-AF65-F5344CB8AC3E}">
        <p14:creationId xmlns:p14="http://schemas.microsoft.com/office/powerpoint/2010/main" val="324976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269112CE-C5F3-48F5-8CE5-98000F5027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xmlns="" id="{94BE3A24-629E-4E04-B4D3-7AC8063B3D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a:t>Slide 6: </a:t>
            </a:r>
            <a:r>
              <a:rPr lang="en-GB" altLang="en-US"/>
              <a:t>He also gave up his job in the Royal Navy to be by her side. </a:t>
            </a:r>
          </a:p>
          <a:p>
            <a:endParaRPr lang="en-GB" altLang="en-US"/>
          </a:p>
        </p:txBody>
      </p:sp>
      <p:sp>
        <p:nvSpPr>
          <p:cNvPr id="26628" name="Slide Number Placeholder 3">
            <a:extLst>
              <a:ext uri="{FF2B5EF4-FFF2-40B4-BE49-F238E27FC236}">
                <a16:creationId xmlns:a16="http://schemas.microsoft.com/office/drawing/2014/main" xmlns="" id="{B6B2DD6D-2790-4F2E-A853-BDB0097F07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5901B53-5B7E-4FBB-B1A3-6B3B7955B128}" type="slidenum">
              <a:rPr lang="en-US" altLang="en-US" smtClean="0"/>
              <a:pPr/>
              <a:t>6</a:t>
            </a:fld>
            <a:endParaRPr lang="en-US" altLang="en-US"/>
          </a:p>
        </p:txBody>
      </p:sp>
    </p:spTree>
    <p:extLst>
      <p:ext uri="{BB962C8B-B14F-4D97-AF65-F5344CB8AC3E}">
        <p14:creationId xmlns:p14="http://schemas.microsoft.com/office/powerpoint/2010/main" val="317673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6AB6A39C-7CED-42EF-B5E3-B6A362DA39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2E667C83-6D16-4D8D-B115-D86DA27D66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Slide 7: </a:t>
            </a:r>
            <a:r>
              <a:rPr lang="en-GB" altLang="en-US" dirty="0"/>
              <a:t>They had a long marriage and celebrated their Platinum wedding anniversary (70 years) in 2017.</a:t>
            </a:r>
          </a:p>
          <a:p>
            <a:endParaRPr lang="en-GB" altLang="en-US" dirty="0"/>
          </a:p>
        </p:txBody>
      </p:sp>
      <p:sp>
        <p:nvSpPr>
          <p:cNvPr id="28676" name="Slide Number Placeholder 3">
            <a:extLst>
              <a:ext uri="{FF2B5EF4-FFF2-40B4-BE49-F238E27FC236}">
                <a16:creationId xmlns:a16="http://schemas.microsoft.com/office/drawing/2014/main" xmlns="" id="{65BF3EE5-830F-4A56-8D33-D26366B1F2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CF6291D-03F5-45DD-BBCE-AE2F72BD2958}" type="slidenum">
              <a:rPr lang="en-US" altLang="en-US" smtClean="0"/>
              <a:pPr/>
              <a:t>7</a:t>
            </a:fld>
            <a:endParaRPr lang="en-US" altLang="en-US"/>
          </a:p>
        </p:txBody>
      </p:sp>
    </p:spTree>
    <p:extLst>
      <p:ext uri="{BB962C8B-B14F-4D97-AF65-F5344CB8AC3E}">
        <p14:creationId xmlns:p14="http://schemas.microsoft.com/office/powerpoint/2010/main" val="295625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799E1728-A604-4349-982D-A14CCF92FB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xmlns="" id="{E58CF345-62A4-4EE9-9439-BD7119DACD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Slide 8: </a:t>
            </a:r>
            <a:r>
              <a:rPr lang="en-GB" altLang="en-US" dirty="0"/>
              <a:t>With the Queen, he had four children, eight grandchildren and five great-grandchildren.</a:t>
            </a:r>
          </a:p>
          <a:p>
            <a:endParaRPr lang="en-GB" altLang="en-US" dirty="0"/>
          </a:p>
        </p:txBody>
      </p:sp>
      <p:sp>
        <p:nvSpPr>
          <p:cNvPr id="30724" name="Slide Number Placeholder 3">
            <a:extLst>
              <a:ext uri="{FF2B5EF4-FFF2-40B4-BE49-F238E27FC236}">
                <a16:creationId xmlns:a16="http://schemas.microsoft.com/office/drawing/2014/main" xmlns="" id="{DEFBA05C-D10E-482D-AE41-C3C1D18E68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8673D32-BA50-4897-87D4-C2933B9DBD44}" type="slidenum">
              <a:rPr lang="en-US" altLang="en-US" smtClean="0"/>
              <a:pPr/>
              <a:t>8</a:t>
            </a:fld>
            <a:endParaRPr lang="en-US" altLang="en-US"/>
          </a:p>
        </p:txBody>
      </p:sp>
    </p:spTree>
    <p:extLst>
      <p:ext uri="{BB962C8B-B14F-4D97-AF65-F5344CB8AC3E}">
        <p14:creationId xmlns:p14="http://schemas.microsoft.com/office/powerpoint/2010/main" val="3254143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xmlns="" id="{3D549509-9127-46C5-97C5-9A0673CBE477}"/>
              </a:ext>
            </a:extLst>
          </p:cNvPr>
          <p:cNvSpPr>
            <a:spLocks noGrp="1" noRot="1" noChangeAspect="1" noChangeArrowheads="1" noTextEdit="1"/>
          </p:cNvSpPr>
          <p:nvPr>
            <p:ph type="sldImg"/>
          </p:nvPr>
        </p:nvSpPr>
        <p:spPr bwMode="auto">
          <a:xfrm>
            <a:off x="917575" y="755650"/>
            <a:ext cx="4964113" cy="3722688"/>
          </a:xfrm>
          <a:solidFill>
            <a:srgbClr val="FFFFFF"/>
          </a:solidFill>
          <a:ln>
            <a:solidFill>
              <a:srgbClr val="000000"/>
            </a:solidFill>
            <a:miter lim="800000"/>
            <a:headEnd/>
            <a:tailEnd/>
          </a:ln>
        </p:spPr>
      </p:sp>
      <p:sp>
        <p:nvSpPr>
          <p:cNvPr id="32771" name="Text Box 2">
            <a:extLst>
              <a:ext uri="{FF2B5EF4-FFF2-40B4-BE49-F238E27FC236}">
                <a16:creationId xmlns:a16="http://schemas.microsoft.com/office/drawing/2014/main" xmlns="" id="{8BDBC55E-89C2-4D7C-AE50-5160AC8E96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altLang="en-US" b="1" dirty="0"/>
              <a:t>Slide 9: </a:t>
            </a:r>
            <a:r>
              <a:rPr lang="en-GB" altLang="en-US" dirty="0"/>
              <a:t>He was best-known for setting up the Duke of Edinburgh awards scheme which will be his legacy for many years to come. He set the scheme up in 1956, so it’s been going for over 60 years. This inspirational scheme has shaped millions of young peoples’ lives over the years, encouraging them to challenge themselves physically and change their local community by volunteering. In September 2016, the Countess of Wessex, the Duke’s daughter-in-law, took part in a 445 cycle ride from Edinburgh to London to celebrate DofE awards’ 60</a:t>
            </a:r>
            <a:r>
              <a:rPr lang="en-GB" altLang="en-US" baseline="30000" dirty="0"/>
              <a:t>th</a:t>
            </a:r>
            <a:r>
              <a:rPr lang="en-GB" altLang="en-US" dirty="0"/>
              <a:t> anniversary.</a:t>
            </a:r>
          </a:p>
          <a:p>
            <a:pPr eaLnBrk="1" hangingPunct="1"/>
            <a:endParaRPr lang="en-GB" altLang="en-US" dirty="0"/>
          </a:p>
          <a:p>
            <a:pPr eaLnBrk="1" hangingPunct="1"/>
            <a:endParaRPr lang="en-US" altLang="en-US" dirty="0"/>
          </a:p>
        </p:txBody>
      </p:sp>
    </p:spTree>
    <p:extLst>
      <p:ext uri="{BB962C8B-B14F-4D97-AF65-F5344CB8AC3E}">
        <p14:creationId xmlns:p14="http://schemas.microsoft.com/office/powerpoint/2010/main" val="271259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34F4C418-2198-4057-B6FD-479A2FD2C07C}"/>
              </a:ext>
            </a:extLst>
          </p:cNvPr>
          <p:cNvSpPr>
            <a:spLocks noGrp="1"/>
          </p:cNvSpPr>
          <p:nvPr>
            <p:ph type="dt" sz="half" idx="10"/>
          </p:nvPr>
        </p:nvSpPr>
        <p:spPr/>
        <p:txBody>
          <a:bodyPr/>
          <a:lstStyle>
            <a:lvl1pPr algn="ctr" eaLnBrk="0" hangingPunct="0">
              <a:defRPr/>
            </a:lvl1pPr>
          </a:lstStyle>
          <a:p>
            <a:pPr>
              <a:defRPr/>
            </a:pPr>
            <a:fld id="{CB0CBDD8-C66C-44EE-82F4-73F6B5504C78}" type="datetimeFigureOut">
              <a:rPr lang="en-US" altLang="en-US"/>
              <a:pPr>
                <a:defRPr/>
              </a:pPr>
              <a:t>4/9/2021</a:t>
            </a:fld>
            <a:endParaRPr lang="en-GB" altLang="en-US"/>
          </a:p>
        </p:txBody>
      </p:sp>
      <p:sp>
        <p:nvSpPr>
          <p:cNvPr id="5" name="Footer Placeholder 4">
            <a:extLst>
              <a:ext uri="{FF2B5EF4-FFF2-40B4-BE49-F238E27FC236}">
                <a16:creationId xmlns:a16="http://schemas.microsoft.com/office/drawing/2014/main" xmlns="" id="{429016FF-75C8-4770-9D1B-13604EBC2D27}"/>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xmlns="" id="{4894384F-7B84-4116-801D-0150E9536FAB}"/>
              </a:ext>
            </a:extLst>
          </p:cNvPr>
          <p:cNvSpPr>
            <a:spLocks noGrp="1"/>
          </p:cNvSpPr>
          <p:nvPr>
            <p:ph type="sldNum" sz="quarter" idx="12"/>
          </p:nvPr>
        </p:nvSpPr>
        <p:spPr/>
        <p:txBody>
          <a:bodyPr/>
          <a:lstStyle>
            <a:lvl1pPr eaLnBrk="0" hangingPunct="0">
              <a:defRPr/>
            </a:lvl1pPr>
          </a:lstStyle>
          <a:p>
            <a:pPr>
              <a:defRPr/>
            </a:pPr>
            <a:fld id="{6799E5F8-57C2-45FA-ADA6-5CA70D837DA3}" type="slidenum">
              <a:rPr lang="en-GB" altLang="en-US"/>
              <a:pPr>
                <a:defRPr/>
              </a:pPr>
              <a:t>‹#›</a:t>
            </a:fld>
            <a:endParaRPr lang="en-GB" altLang="en-US"/>
          </a:p>
        </p:txBody>
      </p:sp>
    </p:spTree>
    <p:extLst>
      <p:ext uri="{BB962C8B-B14F-4D97-AF65-F5344CB8AC3E}">
        <p14:creationId xmlns:p14="http://schemas.microsoft.com/office/powerpoint/2010/main" val="30183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C5E0F70-22C7-4F7F-BC83-305C3C383EFB}"/>
              </a:ext>
            </a:extLst>
          </p:cNvPr>
          <p:cNvSpPr>
            <a:spLocks noGrp="1"/>
          </p:cNvSpPr>
          <p:nvPr>
            <p:ph type="dt" sz="half" idx="10"/>
          </p:nvPr>
        </p:nvSpPr>
        <p:spPr/>
        <p:txBody>
          <a:bodyPr/>
          <a:lstStyle>
            <a:lvl1pPr algn="ctr" eaLnBrk="0" hangingPunct="0">
              <a:defRPr/>
            </a:lvl1pPr>
          </a:lstStyle>
          <a:p>
            <a:pPr>
              <a:defRPr/>
            </a:pPr>
            <a:fld id="{34147673-46A3-4443-B927-DEC3C329A066}" type="datetimeFigureOut">
              <a:rPr lang="en-US" altLang="en-US"/>
              <a:pPr>
                <a:defRPr/>
              </a:pPr>
              <a:t>4/9/2021</a:t>
            </a:fld>
            <a:endParaRPr lang="en-GB" altLang="en-US"/>
          </a:p>
        </p:txBody>
      </p:sp>
      <p:sp>
        <p:nvSpPr>
          <p:cNvPr id="5" name="Footer Placeholder 4">
            <a:extLst>
              <a:ext uri="{FF2B5EF4-FFF2-40B4-BE49-F238E27FC236}">
                <a16:creationId xmlns:a16="http://schemas.microsoft.com/office/drawing/2014/main" xmlns="" id="{835CCA17-D775-4648-B562-1215F1116A61}"/>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xmlns="" id="{DCFE7762-4F94-43CC-A310-F9F87337EF41}"/>
              </a:ext>
            </a:extLst>
          </p:cNvPr>
          <p:cNvSpPr>
            <a:spLocks noGrp="1"/>
          </p:cNvSpPr>
          <p:nvPr>
            <p:ph type="sldNum" sz="quarter" idx="12"/>
          </p:nvPr>
        </p:nvSpPr>
        <p:spPr/>
        <p:txBody>
          <a:bodyPr/>
          <a:lstStyle>
            <a:lvl1pPr eaLnBrk="0" hangingPunct="0">
              <a:defRPr/>
            </a:lvl1pPr>
          </a:lstStyle>
          <a:p>
            <a:pPr>
              <a:defRPr/>
            </a:pPr>
            <a:fld id="{C881AF56-304F-428C-AB80-5DB5EE3C8022}" type="slidenum">
              <a:rPr lang="en-GB" altLang="en-US"/>
              <a:pPr>
                <a:defRPr/>
              </a:pPr>
              <a:t>‹#›</a:t>
            </a:fld>
            <a:endParaRPr lang="en-GB" altLang="en-US"/>
          </a:p>
        </p:txBody>
      </p:sp>
    </p:spTree>
    <p:extLst>
      <p:ext uri="{BB962C8B-B14F-4D97-AF65-F5344CB8AC3E}">
        <p14:creationId xmlns:p14="http://schemas.microsoft.com/office/powerpoint/2010/main" val="390918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30DBD07-3219-4736-9D7E-F9A31132D5D8}"/>
              </a:ext>
            </a:extLst>
          </p:cNvPr>
          <p:cNvSpPr>
            <a:spLocks noGrp="1"/>
          </p:cNvSpPr>
          <p:nvPr>
            <p:ph type="dt" sz="half" idx="10"/>
          </p:nvPr>
        </p:nvSpPr>
        <p:spPr/>
        <p:txBody>
          <a:bodyPr/>
          <a:lstStyle>
            <a:lvl1pPr algn="ctr" eaLnBrk="0" hangingPunct="0">
              <a:defRPr/>
            </a:lvl1pPr>
          </a:lstStyle>
          <a:p>
            <a:pPr>
              <a:defRPr/>
            </a:pPr>
            <a:fld id="{34D4785F-941F-448F-8533-658DB7C70044}" type="datetimeFigureOut">
              <a:rPr lang="en-US" altLang="en-US"/>
              <a:pPr>
                <a:defRPr/>
              </a:pPr>
              <a:t>4/9/2021</a:t>
            </a:fld>
            <a:endParaRPr lang="en-GB" altLang="en-US"/>
          </a:p>
        </p:txBody>
      </p:sp>
      <p:sp>
        <p:nvSpPr>
          <p:cNvPr id="5" name="Footer Placeholder 4">
            <a:extLst>
              <a:ext uri="{FF2B5EF4-FFF2-40B4-BE49-F238E27FC236}">
                <a16:creationId xmlns:a16="http://schemas.microsoft.com/office/drawing/2014/main" xmlns="" id="{FDB83CCF-1071-4D16-A780-667ED727E8D3}"/>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xmlns="" id="{9D706BBF-78E3-4092-B918-40C4E0A99E25}"/>
              </a:ext>
            </a:extLst>
          </p:cNvPr>
          <p:cNvSpPr>
            <a:spLocks noGrp="1"/>
          </p:cNvSpPr>
          <p:nvPr>
            <p:ph type="sldNum" sz="quarter" idx="12"/>
          </p:nvPr>
        </p:nvSpPr>
        <p:spPr/>
        <p:txBody>
          <a:bodyPr/>
          <a:lstStyle>
            <a:lvl1pPr eaLnBrk="0" hangingPunct="0">
              <a:defRPr/>
            </a:lvl1pPr>
          </a:lstStyle>
          <a:p>
            <a:pPr>
              <a:defRPr/>
            </a:pPr>
            <a:fld id="{C6C58CB2-09FE-40F7-8201-28D8F3994359}" type="slidenum">
              <a:rPr lang="en-GB" altLang="en-US"/>
              <a:pPr>
                <a:defRPr/>
              </a:pPr>
              <a:t>‹#›</a:t>
            </a:fld>
            <a:endParaRPr lang="en-GB" altLang="en-US"/>
          </a:p>
        </p:txBody>
      </p:sp>
    </p:spTree>
    <p:extLst>
      <p:ext uri="{BB962C8B-B14F-4D97-AF65-F5344CB8AC3E}">
        <p14:creationId xmlns:p14="http://schemas.microsoft.com/office/powerpoint/2010/main" val="128555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4FB937A-146D-4B32-B077-F0613CCC0F0A}"/>
              </a:ext>
            </a:extLst>
          </p:cNvPr>
          <p:cNvSpPr>
            <a:spLocks noGrp="1"/>
          </p:cNvSpPr>
          <p:nvPr>
            <p:ph type="dt" sz="half" idx="10"/>
          </p:nvPr>
        </p:nvSpPr>
        <p:spPr/>
        <p:txBody>
          <a:bodyPr/>
          <a:lstStyle>
            <a:lvl1pPr algn="ctr" eaLnBrk="0" hangingPunct="0">
              <a:defRPr/>
            </a:lvl1pPr>
          </a:lstStyle>
          <a:p>
            <a:pPr>
              <a:defRPr/>
            </a:pPr>
            <a:fld id="{9D082ABC-F1CD-4B64-8F73-8CD64364076E}" type="datetimeFigureOut">
              <a:rPr lang="en-US" altLang="en-US"/>
              <a:pPr>
                <a:defRPr/>
              </a:pPr>
              <a:t>4/9/2021</a:t>
            </a:fld>
            <a:endParaRPr lang="en-GB" altLang="en-US"/>
          </a:p>
        </p:txBody>
      </p:sp>
      <p:sp>
        <p:nvSpPr>
          <p:cNvPr id="5" name="Footer Placeholder 4">
            <a:extLst>
              <a:ext uri="{FF2B5EF4-FFF2-40B4-BE49-F238E27FC236}">
                <a16:creationId xmlns:a16="http://schemas.microsoft.com/office/drawing/2014/main" xmlns="" id="{76249F85-1DB0-47B1-B37E-D88601E5DBFA}"/>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xmlns="" id="{5E9423E4-4F60-4D9C-B854-9EA0D77F3505}"/>
              </a:ext>
            </a:extLst>
          </p:cNvPr>
          <p:cNvSpPr>
            <a:spLocks noGrp="1"/>
          </p:cNvSpPr>
          <p:nvPr>
            <p:ph type="sldNum" sz="quarter" idx="12"/>
          </p:nvPr>
        </p:nvSpPr>
        <p:spPr/>
        <p:txBody>
          <a:bodyPr/>
          <a:lstStyle>
            <a:lvl1pPr eaLnBrk="0" hangingPunct="0">
              <a:defRPr/>
            </a:lvl1pPr>
          </a:lstStyle>
          <a:p>
            <a:pPr>
              <a:defRPr/>
            </a:pPr>
            <a:fld id="{7AD63319-F308-4951-98F1-E4A75E595417}" type="slidenum">
              <a:rPr lang="en-GB" altLang="en-US"/>
              <a:pPr>
                <a:defRPr/>
              </a:pPr>
              <a:t>‹#›</a:t>
            </a:fld>
            <a:endParaRPr lang="en-GB" altLang="en-US"/>
          </a:p>
        </p:txBody>
      </p:sp>
    </p:spTree>
    <p:extLst>
      <p:ext uri="{BB962C8B-B14F-4D97-AF65-F5344CB8AC3E}">
        <p14:creationId xmlns:p14="http://schemas.microsoft.com/office/powerpoint/2010/main" val="53223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F5C5CA-690D-48B9-A53B-C713AD4D801D}"/>
              </a:ext>
            </a:extLst>
          </p:cNvPr>
          <p:cNvSpPr>
            <a:spLocks noGrp="1"/>
          </p:cNvSpPr>
          <p:nvPr>
            <p:ph type="dt" sz="half" idx="10"/>
          </p:nvPr>
        </p:nvSpPr>
        <p:spPr/>
        <p:txBody>
          <a:bodyPr/>
          <a:lstStyle>
            <a:lvl1pPr algn="ctr" eaLnBrk="0" hangingPunct="0">
              <a:defRPr/>
            </a:lvl1pPr>
          </a:lstStyle>
          <a:p>
            <a:pPr>
              <a:defRPr/>
            </a:pPr>
            <a:fld id="{47C8E399-250F-401D-9558-DE6AD56A0F18}" type="datetimeFigureOut">
              <a:rPr lang="en-US" altLang="en-US"/>
              <a:pPr>
                <a:defRPr/>
              </a:pPr>
              <a:t>4/9/2021</a:t>
            </a:fld>
            <a:endParaRPr lang="en-GB" altLang="en-US"/>
          </a:p>
        </p:txBody>
      </p:sp>
      <p:sp>
        <p:nvSpPr>
          <p:cNvPr id="5" name="Footer Placeholder 4">
            <a:extLst>
              <a:ext uri="{FF2B5EF4-FFF2-40B4-BE49-F238E27FC236}">
                <a16:creationId xmlns:a16="http://schemas.microsoft.com/office/drawing/2014/main" xmlns="" id="{CBE6577F-83E1-48F4-9282-86385617BEFD}"/>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xmlns="" id="{71C45BE3-0096-4143-95F6-16C3531341EC}"/>
              </a:ext>
            </a:extLst>
          </p:cNvPr>
          <p:cNvSpPr>
            <a:spLocks noGrp="1"/>
          </p:cNvSpPr>
          <p:nvPr>
            <p:ph type="sldNum" sz="quarter" idx="12"/>
          </p:nvPr>
        </p:nvSpPr>
        <p:spPr/>
        <p:txBody>
          <a:bodyPr/>
          <a:lstStyle>
            <a:lvl1pPr eaLnBrk="0" hangingPunct="0">
              <a:defRPr/>
            </a:lvl1pPr>
          </a:lstStyle>
          <a:p>
            <a:pPr>
              <a:defRPr/>
            </a:pPr>
            <a:fld id="{4C33CB66-3612-4401-882F-A704857CE960}" type="slidenum">
              <a:rPr lang="en-GB" altLang="en-US"/>
              <a:pPr>
                <a:defRPr/>
              </a:pPr>
              <a:t>‹#›</a:t>
            </a:fld>
            <a:endParaRPr lang="en-GB" altLang="en-US"/>
          </a:p>
        </p:txBody>
      </p:sp>
    </p:spTree>
    <p:extLst>
      <p:ext uri="{BB962C8B-B14F-4D97-AF65-F5344CB8AC3E}">
        <p14:creationId xmlns:p14="http://schemas.microsoft.com/office/powerpoint/2010/main" val="40430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xmlns="" id="{576B43B1-25F5-4F55-98D0-AABC03042503}"/>
              </a:ext>
            </a:extLst>
          </p:cNvPr>
          <p:cNvSpPr>
            <a:spLocks noGrp="1"/>
          </p:cNvSpPr>
          <p:nvPr>
            <p:ph type="dt" sz="half" idx="10"/>
          </p:nvPr>
        </p:nvSpPr>
        <p:spPr/>
        <p:txBody>
          <a:bodyPr/>
          <a:lstStyle>
            <a:lvl1pPr algn="ctr" eaLnBrk="0" hangingPunct="0">
              <a:defRPr/>
            </a:lvl1pPr>
          </a:lstStyle>
          <a:p>
            <a:pPr>
              <a:defRPr/>
            </a:pPr>
            <a:fld id="{90D20A81-2344-4CDC-9E33-1E26BA44CAD0}" type="datetimeFigureOut">
              <a:rPr lang="en-US" altLang="en-US"/>
              <a:pPr>
                <a:defRPr/>
              </a:pPr>
              <a:t>4/9/2021</a:t>
            </a:fld>
            <a:endParaRPr lang="en-GB" altLang="en-US"/>
          </a:p>
        </p:txBody>
      </p:sp>
      <p:sp>
        <p:nvSpPr>
          <p:cNvPr id="6" name="Footer Placeholder 4">
            <a:extLst>
              <a:ext uri="{FF2B5EF4-FFF2-40B4-BE49-F238E27FC236}">
                <a16:creationId xmlns:a16="http://schemas.microsoft.com/office/drawing/2014/main" xmlns="" id="{8F458989-F439-4A02-8609-61521070F380}"/>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xmlns="" id="{E1D7EFD2-344A-4660-A42F-BC93A1440AD1}"/>
              </a:ext>
            </a:extLst>
          </p:cNvPr>
          <p:cNvSpPr>
            <a:spLocks noGrp="1"/>
          </p:cNvSpPr>
          <p:nvPr>
            <p:ph type="sldNum" sz="quarter" idx="12"/>
          </p:nvPr>
        </p:nvSpPr>
        <p:spPr/>
        <p:txBody>
          <a:bodyPr/>
          <a:lstStyle>
            <a:lvl1pPr eaLnBrk="0" hangingPunct="0">
              <a:defRPr/>
            </a:lvl1pPr>
          </a:lstStyle>
          <a:p>
            <a:pPr>
              <a:defRPr/>
            </a:pPr>
            <a:fld id="{BFB4BB77-9E01-461D-9608-AFAD43C33B78}" type="slidenum">
              <a:rPr lang="en-GB" altLang="en-US"/>
              <a:pPr>
                <a:defRPr/>
              </a:pPr>
              <a:t>‹#›</a:t>
            </a:fld>
            <a:endParaRPr lang="en-GB" altLang="en-US"/>
          </a:p>
        </p:txBody>
      </p:sp>
    </p:spTree>
    <p:extLst>
      <p:ext uri="{BB962C8B-B14F-4D97-AF65-F5344CB8AC3E}">
        <p14:creationId xmlns:p14="http://schemas.microsoft.com/office/powerpoint/2010/main" val="140897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xmlns="" id="{C5E2172F-15AC-46F6-8D8D-E71DF5E45B23}"/>
              </a:ext>
            </a:extLst>
          </p:cNvPr>
          <p:cNvSpPr>
            <a:spLocks noGrp="1"/>
          </p:cNvSpPr>
          <p:nvPr>
            <p:ph type="dt" sz="half" idx="10"/>
          </p:nvPr>
        </p:nvSpPr>
        <p:spPr/>
        <p:txBody>
          <a:bodyPr/>
          <a:lstStyle>
            <a:lvl1pPr algn="ctr" eaLnBrk="0" hangingPunct="0">
              <a:defRPr/>
            </a:lvl1pPr>
          </a:lstStyle>
          <a:p>
            <a:pPr>
              <a:defRPr/>
            </a:pPr>
            <a:fld id="{D207110C-9474-4E58-AA3D-8DDB3E63D187}" type="datetimeFigureOut">
              <a:rPr lang="en-US" altLang="en-US"/>
              <a:pPr>
                <a:defRPr/>
              </a:pPr>
              <a:t>4/9/2021</a:t>
            </a:fld>
            <a:endParaRPr lang="en-GB" altLang="en-US"/>
          </a:p>
        </p:txBody>
      </p:sp>
      <p:sp>
        <p:nvSpPr>
          <p:cNvPr id="8" name="Footer Placeholder 4">
            <a:extLst>
              <a:ext uri="{FF2B5EF4-FFF2-40B4-BE49-F238E27FC236}">
                <a16:creationId xmlns:a16="http://schemas.microsoft.com/office/drawing/2014/main" xmlns="" id="{49E9664E-70D4-4B86-BC74-0B7B72AC2101}"/>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xmlns="" id="{FD4F8B71-8017-474A-A598-8195FA3F4107}"/>
              </a:ext>
            </a:extLst>
          </p:cNvPr>
          <p:cNvSpPr>
            <a:spLocks noGrp="1"/>
          </p:cNvSpPr>
          <p:nvPr>
            <p:ph type="sldNum" sz="quarter" idx="12"/>
          </p:nvPr>
        </p:nvSpPr>
        <p:spPr/>
        <p:txBody>
          <a:bodyPr/>
          <a:lstStyle>
            <a:lvl1pPr eaLnBrk="0" hangingPunct="0">
              <a:defRPr/>
            </a:lvl1pPr>
          </a:lstStyle>
          <a:p>
            <a:pPr>
              <a:defRPr/>
            </a:pPr>
            <a:fld id="{226123A6-C9D2-48C3-8862-D08B2345E684}" type="slidenum">
              <a:rPr lang="en-GB" altLang="en-US"/>
              <a:pPr>
                <a:defRPr/>
              </a:pPr>
              <a:t>‹#›</a:t>
            </a:fld>
            <a:endParaRPr lang="en-GB" altLang="en-US"/>
          </a:p>
        </p:txBody>
      </p:sp>
    </p:spTree>
    <p:extLst>
      <p:ext uri="{BB962C8B-B14F-4D97-AF65-F5344CB8AC3E}">
        <p14:creationId xmlns:p14="http://schemas.microsoft.com/office/powerpoint/2010/main" val="1744721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xmlns="" id="{3F77AA77-1BBD-48B5-B4B9-B706CE872458}"/>
              </a:ext>
            </a:extLst>
          </p:cNvPr>
          <p:cNvSpPr>
            <a:spLocks noGrp="1"/>
          </p:cNvSpPr>
          <p:nvPr>
            <p:ph type="dt" sz="half" idx="10"/>
          </p:nvPr>
        </p:nvSpPr>
        <p:spPr/>
        <p:txBody>
          <a:bodyPr/>
          <a:lstStyle>
            <a:lvl1pPr algn="ctr" eaLnBrk="0" hangingPunct="0">
              <a:defRPr/>
            </a:lvl1pPr>
          </a:lstStyle>
          <a:p>
            <a:pPr>
              <a:defRPr/>
            </a:pPr>
            <a:fld id="{7D86C88E-5F75-47B1-8715-BEDCDE2BEA6C}" type="datetimeFigureOut">
              <a:rPr lang="en-US" altLang="en-US"/>
              <a:pPr>
                <a:defRPr/>
              </a:pPr>
              <a:t>4/9/2021</a:t>
            </a:fld>
            <a:endParaRPr lang="en-GB" altLang="en-US"/>
          </a:p>
        </p:txBody>
      </p:sp>
      <p:sp>
        <p:nvSpPr>
          <p:cNvPr id="4" name="Footer Placeholder 4">
            <a:extLst>
              <a:ext uri="{FF2B5EF4-FFF2-40B4-BE49-F238E27FC236}">
                <a16:creationId xmlns:a16="http://schemas.microsoft.com/office/drawing/2014/main" xmlns="" id="{035D55F9-EF49-4151-BC1B-38E3B3A4317F}"/>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xmlns="" id="{4DA974AF-23B0-4255-8E32-8E54CCB6A988}"/>
              </a:ext>
            </a:extLst>
          </p:cNvPr>
          <p:cNvSpPr>
            <a:spLocks noGrp="1"/>
          </p:cNvSpPr>
          <p:nvPr>
            <p:ph type="sldNum" sz="quarter" idx="12"/>
          </p:nvPr>
        </p:nvSpPr>
        <p:spPr/>
        <p:txBody>
          <a:bodyPr/>
          <a:lstStyle>
            <a:lvl1pPr eaLnBrk="0" hangingPunct="0">
              <a:defRPr/>
            </a:lvl1pPr>
          </a:lstStyle>
          <a:p>
            <a:pPr>
              <a:defRPr/>
            </a:pPr>
            <a:fld id="{902E1D46-BA8D-4FE8-A3E9-BE97854351E2}" type="slidenum">
              <a:rPr lang="en-GB" altLang="en-US"/>
              <a:pPr>
                <a:defRPr/>
              </a:pPr>
              <a:t>‹#›</a:t>
            </a:fld>
            <a:endParaRPr lang="en-GB" altLang="en-US"/>
          </a:p>
        </p:txBody>
      </p:sp>
    </p:spTree>
    <p:extLst>
      <p:ext uri="{BB962C8B-B14F-4D97-AF65-F5344CB8AC3E}">
        <p14:creationId xmlns:p14="http://schemas.microsoft.com/office/powerpoint/2010/main" val="242459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D726EAFB-CE26-4A05-95CA-BB65018EEFAC}"/>
              </a:ext>
            </a:extLst>
          </p:cNvPr>
          <p:cNvSpPr>
            <a:spLocks noGrp="1"/>
          </p:cNvSpPr>
          <p:nvPr>
            <p:ph type="dt" sz="half" idx="10"/>
          </p:nvPr>
        </p:nvSpPr>
        <p:spPr/>
        <p:txBody>
          <a:bodyPr/>
          <a:lstStyle>
            <a:lvl1pPr algn="ctr" eaLnBrk="0" hangingPunct="0">
              <a:defRPr/>
            </a:lvl1pPr>
          </a:lstStyle>
          <a:p>
            <a:pPr>
              <a:defRPr/>
            </a:pPr>
            <a:fld id="{85CFCCC7-A2FA-42C8-9906-639500A9C4CB}" type="datetimeFigureOut">
              <a:rPr lang="en-US" altLang="en-US"/>
              <a:pPr>
                <a:defRPr/>
              </a:pPr>
              <a:t>4/9/2021</a:t>
            </a:fld>
            <a:endParaRPr lang="en-GB" altLang="en-US"/>
          </a:p>
        </p:txBody>
      </p:sp>
      <p:sp>
        <p:nvSpPr>
          <p:cNvPr id="3" name="Footer Placeholder 4">
            <a:extLst>
              <a:ext uri="{FF2B5EF4-FFF2-40B4-BE49-F238E27FC236}">
                <a16:creationId xmlns:a16="http://schemas.microsoft.com/office/drawing/2014/main" xmlns="" id="{50D53D3A-E7F4-4CD6-83BA-C34BD44A9781}"/>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xmlns="" id="{3D6426A6-0E69-4F28-B1BF-EE5C6A1EA44A}"/>
              </a:ext>
            </a:extLst>
          </p:cNvPr>
          <p:cNvSpPr>
            <a:spLocks noGrp="1"/>
          </p:cNvSpPr>
          <p:nvPr>
            <p:ph type="sldNum" sz="quarter" idx="12"/>
          </p:nvPr>
        </p:nvSpPr>
        <p:spPr/>
        <p:txBody>
          <a:bodyPr/>
          <a:lstStyle>
            <a:lvl1pPr eaLnBrk="0" hangingPunct="0">
              <a:defRPr/>
            </a:lvl1pPr>
          </a:lstStyle>
          <a:p>
            <a:pPr>
              <a:defRPr/>
            </a:pPr>
            <a:fld id="{7A35C0F4-C24A-4986-A449-01EAE6844C22}" type="slidenum">
              <a:rPr lang="en-GB" altLang="en-US"/>
              <a:pPr>
                <a:defRPr/>
              </a:pPr>
              <a:t>‹#›</a:t>
            </a:fld>
            <a:endParaRPr lang="en-GB" altLang="en-US"/>
          </a:p>
        </p:txBody>
      </p:sp>
    </p:spTree>
    <p:extLst>
      <p:ext uri="{BB962C8B-B14F-4D97-AF65-F5344CB8AC3E}">
        <p14:creationId xmlns:p14="http://schemas.microsoft.com/office/powerpoint/2010/main" val="419076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A0517DF8-AD6F-4839-9AAD-6C223057AF16}"/>
              </a:ext>
            </a:extLst>
          </p:cNvPr>
          <p:cNvSpPr>
            <a:spLocks noGrp="1"/>
          </p:cNvSpPr>
          <p:nvPr>
            <p:ph type="dt" sz="half" idx="10"/>
          </p:nvPr>
        </p:nvSpPr>
        <p:spPr/>
        <p:txBody>
          <a:bodyPr/>
          <a:lstStyle>
            <a:lvl1pPr algn="ctr" eaLnBrk="0" hangingPunct="0">
              <a:defRPr/>
            </a:lvl1pPr>
          </a:lstStyle>
          <a:p>
            <a:pPr>
              <a:defRPr/>
            </a:pPr>
            <a:fld id="{2D4D2261-3A95-412C-BB2B-1B26A9D4AB1F}" type="datetimeFigureOut">
              <a:rPr lang="en-US" altLang="en-US"/>
              <a:pPr>
                <a:defRPr/>
              </a:pPr>
              <a:t>4/9/2021</a:t>
            </a:fld>
            <a:endParaRPr lang="en-GB" altLang="en-US"/>
          </a:p>
        </p:txBody>
      </p:sp>
      <p:sp>
        <p:nvSpPr>
          <p:cNvPr id="6" name="Footer Placeholder 4">
            <a:extLst>
              <a:ext uri="{FF2B5EF4-FFF2-40B4-BE49-F238E27FC236}">
                <a16:creationId xmlns:a16="http://schemas.microsoft.com/office/drawing/2014/main" xmlns="" id="{264624F9-D6F1-409B-B008-E855F2CE0A81}"/>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xmlns="" id="{3E9D1882-B790-4DBF-BEC8-B7255A390F2F}"/>
              </a:ext>
            </a:extLst>
          </p:cNvPr>
          <p:cNvSpPr>
            <a:spLocks noGrp="1"/>
          </p:cNvSpPr>
          <p:nvPr>
            <p:ph type="sldNum" sz="quarter" idx="12"/>
          </p:nvPr>
        </p:nvSpPr>
        <p:spPr/>
        <p:txBody>
          <a:bodyPr/>
          <a:lstStyle>
            <a:lvl1pPr eaLnBrk="0" hangingPunct="0">
              <a:defRPr/>
            </a:lvl1pPr>
          </a:lstStyle>
          <a:p>
            <a:pPr>
              <a:defRPr/>
            </a:pPr>
            <a:fld id="{F9A3A3E7-94F6-42BE-839A-5994C2035AE9}" type="slidenum">
              <a:rPr lang="en-GB" altLang="en-US"/>
              <a:pPr>
                <a:defRPr/>
              </a:pPr>
              <a:t>‹#›</a:t>
            </a:fld>
            <a:endParaRPr lang="en-GB" altLang="en-US"/>
          </a:p>
        </p:txBody>
      </p:sp>
    </p:spTree>
    <p:extLst>
      <p:ext uri="{BB962C8B-B14F-4D97-AF65-F5344CB8AC3E}">
        <p14:creationId xmlns:p14="http://schemas.microsoft.com/office/powerpoint/2010/main" val="408437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F593E304-579C-4DF9-9322-F67942453677}"/>
              </a:ext>
            </a:extLst>
          </p:cNvPr>
          <p:cNvSpPr>
            <a:spLocks noGrp="1"/>
          </p:cNvSpPr>
          <p:nvPr>
            <p:ph type="dt" sz="half" idx="10"/>
          </p:nvPr>
        </p:nvSpPr>
        <p:spPr/>
        <p:txBody>
          <a:bodyPr/>
          <a:lstStyle>
            <a:lvl1pPr algn="ctr" eaLnBrk="0" hangingPunct="0">
              <a:defRPr/>
            </a:lvl1pPr>
          </a:lstStyle>
          <a:p>
            <a:pPr>
              <a:defRPr/>
            </a:pPr>
            <a:fld id="{A271E65C-6520-43FE-857B-8DA623398776}" type="datetimeFigureOut">
              <a:rPr lang="en-US" altLang="en-US"/>
              <a:pPr>
                <a:defRPr/>
              </a:pPr>
              <a:t>4/9/2021</a:t>
            </a:fld>
            <a:endParaRPr lang="en-GB" altLang="en-US"/>
          </a:p>
        </p:txBody>
      </p:sp>
      <p:sp>
        <p:nvSpPr>
          <p:cNvPr id="6" name="Footer Placeholder 4">
            <a:extLst>
              <a:ext uri="{FF2B5EF4-FFF2-40B4-BE49-F238E27FC236}">
                <a16:creationId xmlns:a16="http://schemas.microsoft.com/office/drawing/2014/main" xmlns="" id="{1D36F37D-08FE-41F7-8F20-B9981FA0D77D}"/>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xmlns="" id="{7A8795D6-158B-4810-AC7B-7360109587A3}"/>
              </a:ext>
            </a:extLst>
          </p:cNvPr>
          <p:cNvSpPr>
            <a:spLocks noGrp="1"/>
          </p:cNvSpPr>
          <p:nvPr>
            <p:ph type="sldNum" sz="quarter" idx="12"/>
          </p:nvPr>
        </p:nvSpPr>
        <p:spPr/>
        <p:txBody>
          <a:bodyPr/>
          <a:lstStyle>
            <a:lvl1pPr eaLnBrk="0" hangingPunct="0">
              <a:defRPr/>
            </a:lvl1pPr>
          </a:lstStyle>
          <a:p>
            <a:pPr>
              <a:defRPr/>
            </a:pPr>
            <a:fld id="{2E0A5573-366B-46FA-80BC-C0FBB74EFA96}" type="slidenum">
              <a:rPr lang="en-GB" altLang="en-US"/>
              <a:pPr>
                <a:defRPr/>
              </a:pPr>
              <a:t>‹#›</a:t>
            </a:fld>
            <a:endParaRPr lang="en-GB" altLang="en-US"/>
          </a:p>
        </p:txBody>
      </p:sp>
    </p:spTree>
    <p:extLst>
      <p:ext uri="{BB962C8B-B14F-4D97-AF65-F5344CB8AC3E}">
        <p14:creationId xmlns:p14="http://schemas.microsoft.com/office/powerpoint/2010/main" val="357287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313AE463-34A1-4876-867C-A00639B643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xmlns="" id="{8F76852E-AAD0-4C29-805E-492A341557E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xmlns="" id="{87FF4889-3158-4062-913D-0ED7DAA1ED4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1FBE8DE2-04FF-4E64-ADC6-9682D5EFBB7D}" type="datetimeFigureOut">
              <a:rPr lang="en-US" altLang="en-US"/>
              <a:pPr>
                <a:defRPr/>
              </a:pPr>
              <a:t>4/9/2021</a:t>
            </a:fld>
            <a:endParaRPr lang="en-GB" altLang="en-US"/>
          </a:p>
        </p:txBody>
      </p:sp>
      <p:sp>
        <p:nvSpPr>
          <p:cNvPr id="5" name="Footer Placeholder 4">
            <a:extLst>
              <a:ext uri="{FF2B5EF4-FFF2-40B4-BE49-F238E27FC236}">
                <a16:creationId xmlns:a16="http://schemas.microsoft.com/office/drawing/2014/main" xmlns="" id="{D6AD146D-2916-4A64-8A4C-578BFFD333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xmlns="" id="{F5825E3A-44E4-4D26-9A7A-CE23BB4B809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F3736E7C-FF02-4A8E-8058-CDA07BBE386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oyal.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tmp"/></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tmp"/><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shyshkina?utm_source=unsplash&amp;utm_medium=referral&amp;utm_content=creditCopyTex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hyperlink" Target="https://unsplash.com/s/photos/wedding-anniversary?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www.dof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a:extLst>
              <a:ext uri="{FF2B5EF4-FFF2-40B4-BE49-F238E27FC236}">
                <a16:creationId xmlns:a16="http://schemas.microsoft.com/office/drawing/2014/main" xmlns="" id="{65D41700-367B-4589-8B8F-DA1383E434F7}"/>
              </a:ext>
            </a:extLst>
          </p:cNvPr>
          <p:cNvSpPr txBox="1">
            <a:spLocks noChangeArrowheads="1"/>
          </p:cNvSpPr>
          <p:nvPr/>
        </p:nvSpPr>
        <p:spPr bwMode="auto">
          <a:xfrm>
            <a:off x="647700" y="1905000"/>
            <a:ext cx="7848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9600" b="1">
                <a:solidFill>
                  <a:schemeClr val="bg1"/>
                </a:solidFill>
                <a:latin typeface="Century Gothic" panose="020B0502020202020204" pitchFamily="34" charset="0"/>
              </a:rPr>
              <a:t>A life well-lived</a:t>
            </a:r>
          </a:p>
        </p:txBody>
      </p:sp>
      <p:sp>
        <p:nvSpPr>
          <p:cNvPr id="3" name="TextBox 4">
            <a:extLst>
              <a:ext uri="{FF2B5EF4-FFF2-40B4-BE49-F238E27FC236}">
                <a16:creationId xmlns:a16="http://schemas.microsoft.com/office/drawing/2014/main" xmlns="" id="{CB00125C-BC27-4862-8A8D-D6E4C97F10C0}"/>
              </a:ext>
            </a:extLst>
          </p:cNvPr>
          <p:cNvSpPr txBox="1">
            <a:spLocks noChangeArrowheads="1"/>
          </p:cNvSpPr>
          <p:nvPr/>
        </p:nvSpPr>
        <p:spPr bwMode="auto">
          <a:xfrm>
            <a:off x="211138" y="6497639"/>
            <a:ext cx="37847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100" dirty="0">
                <a:solidFill>
                  <a:schemeClr val="bg1"/>
                </a:solidFill>
                <a:latin typeface="Century Gothic" panose="020B0502020202020204" pitchFamily="34" charset="0"/>
              </a:rPr>
              <a:t>All photos © </a:t>
            </a:r>
            <a:r>
              <a:rPr lang="en-GB" altLang="en-US" sz="1100" dirty="0">
                <a:solidFill>
                  <a:schemeClr val="bg1"/>
                </a:solidFill>
                <a:latin typeface="Century Gothic" panose="020B0502020202020204" pitchFamily="34" charset="0"/>
                <a:hlinkClick r:id="rId3">
                  <a:extLst>
                    <a:ext uri="{A12FA001-AC4F-418D-AE19-62706E023703}">
                      <ahyp:hlinkClr xmlns:ahyp="http://schemas.microsoft.com/office/drawing/2018/hyperlinkcolor" xmlns="" val="tx"/>
                    </a:ext>
                  </a:extLst>
                </a:hlinkClick>
              </a:rPr>
              <a:t>www.royal.uk</a:t>
            </a:r>
            <a:r>
              <a:rPr lang="en-GB" altLang="en-US" sz="1100" dirty="0">
                <a:solidFill>
                  <a:schemeClr val="bg1"/>
                </a:solidFill>
                <a:latin typeface="Century Gothic" panose="020B0502020202020204" pitchFamily="34" charset="0"/>
              </a:rPr>
              <a:t>, unless otherwise listed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5">
            <a:extLst>
              <a:ext uri="{FF2B5EF4-FFF2-40B4-BE49-F238E27FC236}">
                <a16:creationId xmlns:a16="http://schemas.microsoft.com/office/drawing/2014/main" xmlns="" id="{D379265B-8583-44BC-8C33-210E4144A457}"/>
              </a:ext>
            </a:extLst>
          </p:cNvPr>
          <p:cNvSpPr txBox="1">
            <a:spLocks noChangeArrowheads="1"/>
          </p:cNvSpPr>
          <p:nvPr/>
        </p:nvSpPr>
        <p:spPr bwMode="auto">
          <a:xfrm>
            <a:off x="250825" y="44450"/>
            <a:ext cx="856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2800" b="1">
                <a:solidFill>
                  <a:schemeClr val="bg1"/>
                </a:solidFill>
                <a:latin typeface="Century Gothic" panose="020B0502020202020204" pitchFamily="34" charset="0"/>
              </a:rPr>
              <a:t>Patron and ambassador</a:t>
            </a:r>
            <a:endParaRPr lang="en-GB" altLang="en-US" sz="2000" b="1" i="1">
              <a:solidFill>
                <a:schemeClr val="bg1"/>
              </a:solidFill>
              <a:latin typeface="Century Gothic" panose="020B0502020202020204" pitchFamily="34" charset="0"/>
            </a:endParaRPr>
          </a:p>
        </p:txBody>
      </p:sp>
      <p:grpSp>
        <p:nvGrpSpPr>
          <p:cNvPr id="35844" name="Group 2">
            <a:extLst>
              <a:ext uri="{FF2B5EF4-FFF2-40B4-BE49-F238E27FC236}">
                <a16:creationId xmlns:a16="http://schemas.microsoft.com/office/drawing/2014/main" xmlns="" id="{FF92062C-9284-455A-9DAE-37B0A80155B7}"/>
              </a:ext>
            </a:extLst>
          </p:cNvPr>
          <p:cNvGrpSpPr>
            <a:grpSpLocks/>
          </p:cNvGrpSpPr>
          <p:nvPr/>
        </p:nvGrpSpPr>
        <p:grpSpPr bwMode="auto">
          <a:xfrm>
            <a:off x="107504" y="568325"/>
            <a:ext cx="4944665" cy="5083636"/>
            <a:chOff x="780095" y="568325"/>
            <a:chExt cx="3501185" cy="3600230"/>
          </a:xfrm>
        </p:grpSpPr>
        <p:pic>
          <p:nvPicPr>
            <p:cNvPr id="35852" name="Picture 1">
              <a:extLst>
                <a:ext uri="{FF2B5EF4-FFF2-40B4-BE49-F238E27FC236}">
                  <a16:creationId xmlns:a16="http://schemas.microsoft.com/office/drawing/2014/main" xmlns="" id="{4FBD1DD6-00CA-417F-8579-EECCDD58E6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312" y="568325"/>
              <a:ext cx="3304968" cy="332479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5853" name="TextBox 4">
              <a:extLst>
                <a:ext uri="{FF2B5EF4-FFF2-40B4-BE49-F238E27FC236}">
                  <a16:creationId xmlns:a16="http://schemas.microsoft.com/office/drawing/2014/main" xmlns="" id="{49B6789C-7E47-447D-805E-D023CA30F0DC}"/>
                </a:ext>
              </a:extLst>
            </p:cNvPr>
            <p:cNvSpPr txBox="1">
              <a:spLocks noChangeArrowheads="1"/>
            </p:cNvSpPr>
            <p:nvPr/>
          </p:nvSpPr>
          <p:spPr bwMode="auto">
            <a:xfrm>
              <a:off x="780095" y="3906617"/>
              <a:ext cx="1584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100" dirty="0">
                  <a:solidFill>
                    <a:schemeClr val="bg1"/>
                  </a:solidFill>
                  <a:latin typeface="Century Gothic" panose="020B0502020202020204" pitchFamily="34" charset="0"/>
                </a:rPr>
                <a:t>© www.raeng.org.uk</a:t>
              </a:r>
            </a:p>
          </p:txBody>
        </p:sp>
      </p:grpSp>
      <p:pic>
        <p:nvPicPr>
          <p:cNvPr id="3" name="Picture 2" descr="A picture containing text, clipart&#10;&#10;Description automatically generated">
            <a:extLst>
              <a:ext uri="{FF2B5EF4-FFF2-40B4-BE49-F238E27FC236}">
                <a16:creationId xmlns:a16="http://schemas.microsoft.com/office/drawing/2014/main" xmlns="" id="{7F0D8634-90C3-49E2-A642-70899C01FB16}"/>
              </a:ext>
            </a:extLst>
          </p:cNvPr>
          <p:cNvPicPr>
            <a:picLocks noChangeAspect="1"/>
          </p:cNvPicPr>
          <p:nvPr/>
        </p:nvPicPr>
        <p:blipFill>
          <a:blip r:embed="rId4"/>
          <a:stretch>
            <a:fillRect/>
          </a:stretch>
        </p:blipFill>
        <p:spPr>
          <a:xfrm>
            <a:off x="7035473" y="5988270"/>
            <a:ext cx="1733639" cy="469924"/>
          </a:xfrm>
          <a:prstGeom prst="rect">
            <a:avLst/>
          </a:prstGeom>
          <a:ln>
            <a:solidFill>
              <a:schemeClr val="bg1"/>
            </a:solidFill>
          </a:ln>
        </p:spPr>
      </p:pic>
      <p:sp>
        <p:nvSpPr>
          <p:cNvPr id="10" name="TextBox 4">
            <a:extLst>
              <a:ext uri="{FF2B5EF4-FFF2-40B4-BE49-F238E27FC236}">
                <a16:creationId xmlns:a16="http://schemas.microsoft.com/office/drawing/2014/main" xmlns="" id="{9EF5B278-5CD7-4C2A-B203-8C1E21068CD7}"/>
              </a:ext>
            </a:extLst>
          </p:cNvPr>
          <p:cNvSpPr txBox="1">
            <a:spLocks noChangeArrowheads="1"/>
          </p:cNvSpPr>
          <p:nvPr/>
        </p:nvSpPr>
        <p:spPr bwMode="auto">
          <a:xfrm>
            <a:off x="5367762" y="6339772"/>
            <a:ext cx="22375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100" dirty="0">
                <a:solidFill>
                  <a:schemeClr val="bg1"/>
                </a:solidFill>
                <a:latin typeface="Century Gothic" panose="020B0502020202020204" pitchFamily="34" charset="0"/>
              </a:rPr>
              <a:t>Pixabay.com</a:t>
            </a:r>
          </a:p>
        </p:txBody>
      </p:sp>
      <p:pic>
        <p:nvPicPr>
          <p:cNvPr id="35847" name="Picture 7">
            <a:extLst>
              <a:ext uri="{FF2B5EF4-FFF2-40B4-BE49-F238E27FC236}">
                <a16:creationId xmlns:a16="http://schemas.microsoft.com/office/drawing/2014/main" xmlns="" id="{406FDD38-E79D-44CC-B4E8-BDCF30C840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7121" y="2679700"/>
            <a:ext cx="1566862"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hape&#10;&#10;Description automatically generated">
            <a:extLst>
              <a:ext uri="{FF2B5EF4-FFF2-40B4-BE49-F238E27FC236}">
                <a16:creationId xmlns:a16="http://schemas.microsoft.com/office/drawing/2014/main" xmlns="" id="{70F420D8-D5D7-458B-88BE-731420AF709B}"/>
              </a:ext>
            </a:extLst>
          </p:cNvPr>
          <p:cNvPicPr>
            <a:picLocks noChangeAspect="1"/>
          </p:cNvPicPr>
          <p:nvPr/>
        </p:nvPicPr>
        <p:blipFill>
          <a:blip r:embed="rId6"/>
          <a:stretch>
            <a:fillRect/>
          </a:stretch>
        </p:blipFill>
        <p:spPr>
          <a:xfrm>
            <a:off x="5903595" y="1020381"/>
            <a:ext cx="2263756" cy="1620000"/>
          </a:xfrm>
          <a:prstGeom prst="rect">
            <a:avLst/>
          </a:prstGeom>
        </p:spPr>
      </p:pic>
      <p:pic>
        <p:nvPicPr>
          <p:cNvPr id="9" name="Picture 8" descr="Icon&#10;&#10;Description automatically generated">
            <a:extLst>
              <a:ext uri="{FF2B5EF4-FFF2-40B4-BE49-F238E27FC236}">
                <a16:creationId xmlns:a16="http://schemas.microsoft.com/office/drawing/2014/main" xmlns="" id="{C365A931-F5D0-4950-BFDD-308FB0E2660B}"/>
              </a:ext>
            </a:extLst>
          </p:cNvPr>
          <p:cNvPicPr>
            <a:picLocks noChangeAspect="1"/>
          </p:cNvPicPr>
          <p:nvPr/>
        </p:nvPicPr>
        <p:blipFill>
          <a:blip r:embed="rId7"/>
          <a:stretch>
            <a:fillRect/>
          </a:stretch>
        </p:blipFill>
        <p:spPr>
          <a:xfrm>
            <a:off x="5367762" y="3695993"/>
            <a:ext cx="1826296" cy="234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Box 3">
            <a:extLst>
              <a:ext uri="{FF2B5EF4-FFF2-40B4-BE49-F238E27FC236}">
                <a16:creationId xmlns:a16="http://schemas.microsoft.com/office/drawing/2014/main" xmlns="" id="{CB3D7EC3-FF66-45B1-BA3B-FCD6B6AED0C8}"/>
              </a:ext>
            </a:extLst>
          </p:cNvPr>
          <p:cNvSpPr txBox="1">
            <a:spLocks noChangeArrowheads="1"/>
          </p:cNvSpPr>
          <p:nvPr/>
        </p:nvSpPr>
        <p:spPr bwMode="auto">
          <a:xfrm>
            <a:off x="250825" y="44450"/>
            <a:ext cx="856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2800" b="1">
                <a:solidFill>
                  <a:schemeClr val="bg1"/>
                </a:solidFill>
                <a:latin typeface="Century Gothic" panose="020B0502020202020204" pitchFamily="34" charset="0"/>
              </a:rPr>
              <a:t>Celebrating with the Queen</a:t>
            </a:r>
            <a:endParaRPr lang="en-GB" altLang="en-US" sz="2000" b="1" i="1">
              <a:solidFill>
                <a:schemeClr val="bg1"/>
              </a:solidFill>
              <a:latin typeface="Century Gothic" panose="020B0502020202020204" pitchFamily="34" charset="0"/>
            </a:endParaRPr>
          </a:p>
        </p:txBody>
      </p:sp>
      <p:pic>
        <p:nvPicPr>
          <p:cNvPr id="3" name="Picture 2" descr="A picture containing text, car&#10;&#10;Description automatically generated">
            <a:extLst>
              <a:ext uri="{FF2B5EF4-FFF2-40B4-BE49-F238E27FC236}">
                <a16:creationId xmlns:a16="http://schemas.microsoft.com/office/drawing/2014/main" xmlns="" id="{388EFF58-1E84-4E02-B36A-1E35FD993CA2}"/>
              </a:ext>
            </a:extLst>
          </p:cNvPr>
          <p:cNvPicPr>
            <a:picLocks noChangeAspect="1"/>
          </p:cNvPicPr>
          <p:nvPr/>
        </p:nvPicPr>
        <p:blipFill rotWithShape="1">
          <a:blip r:embed="rId3"/>
          <a:srcRect l="23249" r="10323"/>
          <a:stretch/>
        </p:blipFill>
        <p:spPr>
          <a:xfrm>
            <a:off x="2555776" y="2268311"/>
            <a:ext cx="4320480" cy="3228975"/>
          </a:xfrm>
          <a:prstGeom prst="rect">
            <a:avLst/>
          </a:prstGeom>
        </p:spPr>
      </p:pic>
      <p:pic>
        <p:nvPicPr>
          <p:cNvPr id="37894" name="Picture 1" descr="Description: http://www.tonybaldry.co.uk/wp-content/uploads/2016/02/HM-The-Queens-90th-Birthday-logo.jpg">
            <a:extLst>
              <a:ext uri="{FF2B5EF4-FFF2-40B4-BE49-F238E27FC236}">
                <a16:creationId xmlns:a16="http://schemas.microsoft.com/office/drawing/2014/main" xmlns="" id="{624FCD05-D223-48FF-AED2-6AA8AC30D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552652"/>
            <a:ext cx="1999675" cy="25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95" name="Picture 2">
            <a:extLst>
              <a:ext uri="{FF2B5EF4-FFF2-40B4-BE49-F238E27FC236}">
                <a16:creationId xmlns:a16="http://schemas.microsoft.com/office/drawing/2014/main" xmlns="" id="{B1FA3448-36F9-4AF3-B8AB-F431C4EB1E8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542" y="1008311"/>
            <a:ext cx="1789364" cy="25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xmlns="" id="{2FB26CA9-748C-481F-8FA2-2D99047C301E}"/>
              </a:ext>
            </a:extLst>
          </p:cNvPr>
          <p:cNvSpPr txBox="1">
            <a:spLocks noChangeArrowheads="1"/>
          </p:cNvSpPr>
          <p:nvPr/>
        </p:nvSpPr>
        <p:spPr bwMode="auto">
          <a:xfrm>
            <a:off x="2105025" y="6430963"/>
            <a:ext cx="16557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en-US" sz="1100" dirty="0">
                <a:solidFill>
                  <a:schemeClr val="bg1"/>
                </a:solidFill>
                <a:latin typeface="Century Gothic" panose="020B0502020202020204" pitchFamily="34" charset="0"/>
              </a:rPr>
              <a:t>© www.royal.co.uk</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a:extLst>
              <a:ext uri="{FF2B5EF4-FFF2-40B4-BE49-F238E27FC236}">
                <a16:creationId xmlns:a16="http://schemas.microsoft.com/office/drawing/2014/main" xmlns="" id="{B9D89879-6D53-447B-A82E-3A1D0F06EB23}"/>
              </a:ext>
            </a:extLst>
          </p:cNvPr>
          <p:cNvSpPr txBox="1">
            <a:spLocks noChangeArrowheads="1"/>
          </p:cNvSpPr>
          <p:nvPr/>
        </p:nvSpPr>
        <p:spPr bwMode="auto">
          <a:xfrm>
            <a:off x="250825" y="44450"/>
            <a:ext cx="856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2800" b="1">
                <a:solidFill>
                  <a:schemeClr val="bg1"/>
                </a:solidFill>
                <a:latin typeface="Century Gothic" panose="020B0502020202020204" pitchFamily="34" charset="0"/>
              </a:rPr>
              <a:t>Royal engagements</a:t>
            </a:r>
          </a:p>
        </p:txBody>
      </p:sp>
      <p:pic>
        <p:nvPicPr>
          <p:cNvPr id="39939" name="Picture 1">
            <a:extLst>
              <a:ext uri="{FF2B5EF4-FFF2-40B4-BE49-F238E27FC236}">
                <a16:creationId xmlns:a16="http://schemas.microsoft.com/office/drawing/2014/main" xmlns="" id="{25722248-9E11-440C-90DB-5BC5E1E450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01663"/>
            <a:ext cx="4319588" cy="29416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9940" name="Picture 2">
            <a:extLst>
              <a:ext uri="{FF2B5EF4-FFF2-40B4-BE49-F238E27FC236}">
                <a16:creationId xmlns:a16="http://schemas.microsoft.com/office/drawing/2014/main" xmlns="" id="{0FC8557E-7FDC-4AC9-818A-48AEDBB679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860800"/>
            <a:ext cx="2933700" cy="25701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9941" name="Picture 3">
            <a:extLst>
              <a:ext uri="{FF2B5EF4-FFF2-40B4-BE49-F238E27FC236}">
                <a16:creationId xmlns:a16="http://schemas.microsoft.com/office/drawing/2014/main" xmlns="" id="{89D722A3-A248-48BE-B958-7BBC30EAF9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068638"/>
            <a:ext cx="4654550" cy="34956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9942" name="TextBox 4">
            <a:extLst>
              <a:ext uri="{FF2B5EF4-FFF2-40B4-BE49-F238E27FC236}">
                <a16:creationId xmlns:a16="http://schemas.microsoft.com/office/drawing/2014/main" xmlns="" id="{95DAA94A-6AA2-4226-BBFE-4655003C2818}"/>
              </a:ext>
            </a:extLst>
          </p:cNvPr>
          <p:cNvSpPr txBox="1">
            <a:spLocks noChangeArrowheads="1"/>
          </p:cNvSpPr>
          <p:nvPr/>
        </p:nvSpPr>
        <p:spPr bwMode="auto">
          <a:xfrm>
            <a:off x="7164388" y="2773363"/>
            <a:ext cx="16557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en-US" sz="1100">
                <a:solidFill>
                  <a:schemeClr val="bg1"/>
                </a:solidFill>
                <a:latin typeface="Century Gothic" panose="020B0502020202020204" pitchFamily="34" charset="0"/>
              </a:rPr>
              <a:t>© www.royal.co.uk</a:t>
            </a:r>
          </a:p>
        </p:txBody>
      </p:sp>
      <p:sp>
        <p:nvSpPr>
          <p:cNvPr id="39943" name="TextBox 4">
            <a:extLst>
              <a:ext uri="{FF2B5EF4-FFF2-40B4-BE49-F238E27FC236}">
                <a16:creationId xmlns:a16="http://schemas.microsoft.com/office/drawing/2014/main" xmlns="" id="{DA6007DF-176C-4D8E-A8DF-8713ECF15F17}"/>
              </a:ext>
            </a:extLst>
          </p:cNvPr>
          <p:cNvSpPr txBox="1">
            <a:spLocks noChangeArrowheads="1"/>
          </p:cNvSpPr>
          <p:nvPr/>
        </p:nvSpPr>
        <p:spPr bwMode="auto">
          <a:xfrm>
            <a:off x="2105025" y="6430963"/>
            <a:ext cx="16557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en-US" sz="1100" dirty="0">
                <a:solidFill>
                  <a:schemeClr val="bg1"/>
                </a:solidFill>
                <a:latin typeface="Century Gothic" panose="020B0502020202020204" pitchFamily="34" charset="0"/>
              </a:rPr>
              <a:t>© www.royal.co.uk</a:t>
            </a:r>
          </a:p>
        </p:txBody>
      </p:sp>
      <p:pic>
        <p:nvPicPr>
          <p:cNvPr id="39944" name="Picture 4">
            <a:extLst>
              <a:ext uri="{FF2B5EF4-FFF2-40B4-BE49-F238E27FC236}">
                <a16:creationId xmlns:a16="http://schemas.microsoft.com/office/drawing/2014/main" xmlns="" id="{59420DD7-0C7D-48F4-8991-4546C9EB023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690563"/>
            <a:ext cx="4095750" cy="20335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2">
            <a:extLst>
              <a:ext uri="{FF2B5EF4-FFF2-40B4-BE49-F238E27FC236}">
                <a16:creationId xmlns:a16="http://schemas.microsoft.com/office/drawing/2014/main" xmlns="" id="{1AA2D87D-FAB2-4A88-9F68-EC4C16604732}"/>
              </a:ext>
            </a:extLst>
          </p:cNvPr>
          <p:cNvSpPr txBox="1">
            <a:spLocks noChangeArrowheads="1"/>
          </p:cNvSpPr>
          <p:nvPr/>
        </p:nvSpPr>
        <p:spPr bwMode="auto">
          <a:xfrm>
            <a:off x="250825" y="44450"/>
            <a:ext cx="856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2800" b="1">
                <a:solidFill>
                  <a:schemeClr val="bg1"/>
                </a:solidFill>
                <a:latin typeface="Century Gothic" panose="020B0502020202020204" pitchFamily="34" charset="0"/>
              </a:rPr>
              <a:t>Less well-known facts…</a:t>
            </a:r>
            <a:endParaRPr lang="en-GB" altLang="en-US" sz="2000" b="1" i="1">
              <a:solidFill>
                <a:schemeClr val="bg1"/>
              </a:solidFill>
              <a:latin typeface="Century Gothic" panose="020B0502020202020204" pitchFamily="34" charset="0"/>
            </a:endParaRPr>
          </a:p>
        </p:txBody>
      </p:sp>
      <p:pic>
        <p:nvPicPr>
          <p:cNvPr id="41998" name="Picture 14">
            <a:extLst>
              <a:ext uri="{FF2B5EF4-FFF2-40B4-BE49-F238E27FC236}">
                <a16:creationId xmlns:a16="http://schemas.microsoft.com/office/drawing/2014/main" xmlns="" id="{6D015158-1BA7-4E08-A2D9-5BA2395E3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1" y="4159219"/>
            <a:ext cx="3631299" cy="235593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9109C4D6-9E56-478C-A5E7-045FB1643D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1963" y="620713"/>
            <a:ext cx="4191000" cy="33321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A group of men riding a horse&#10;&#10;Description automatically generated with low confidence">
            <a:extLst>
              <a:ext uri="{FF2B5EF4-FFF2-40B4-BE49-F238E27FC236}">
                <a16:creationId xmlns:a16="http://schemas.microsoft.com/office/drawing/2014/main" xmlns="" id="{BFEC2FDC-A72A-4957-BB25-6652517225BA}"/>
              </a:ext>
            </a:extLst>
          </p:cNvPr>
          <p:cNvPicPr>
            <a:picLocks noChangeAspect="1"/>
          </p:cNvPicPr>
          <p:nvPr/>
        </p:nvPicPr>
        <p:blipFill>
          <a:blip r:embed="rId5"/>
          <a:stretch>
            <a:fillRect/>
          </a:stretch>
        </p:blipFill>
        <p:spPr>
          <a:xfrm>
            <a:off x="467544" y="619919"/>
            <a:ext cx="2527430" cy="3378374"/>
          </a:xfrm>
          <a:prstGeom prst="rect">
            <a:avLst/>
          </a:prstGeom>
          <a:ln>
            <a:solidFill>
              <a:schemeClr val="bg1"/>
            </a:solidFill>
          </a:ln>
        </p:spPr>
      </p:pic>
      <p:pic>
        <p:nvPicPr>
          <p:cNvPr id="41995" name="Picture 4">
            <a:extLst>
              <a:ext uri="{FF2B5EF4-FFF2-40B4-BE49-F238E27FC236}">
                <a16:creationId xmlns:a16="http://schemas.microsoft.com/office/drawing/2014/main" xmlns="" id="{1190AE1C-9AF1-4A87-96FE-B2D80D8011C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31259" y="3186053"/>
            <a:ext cx="2978662" cy="305123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8"/>
                                        </p:tgtEl>
                                        <p:attrNameLst>
                                          <p:attrName>style.visibility</p:attrName>
                                        </p:attrNameLst>
                                      </p:cBhvr>
                                      <p:to>
                                        <p:strVal val="visible"/>
                                      </p:to>
                                    </p:set>
                                    <p:animEffect transition="in" filter="fade">
                                      <p:cBhvr>
                                        <p:cTn id="7" dur="500"/>
                                        <p:tgtEl>
                                          <p:spTgt spid="419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95"/>
                                        </p:tgtEl>
                                        <p:attrNameLst>
                                          <p:attrName>style.visibility</p:attrName>
                                        </p:attrNameLst>
                                      </p:cBhvr>
                                      <p:to>
                                        <p:strVal val="visible"/>
                                      </p:to>
                                    </p:set>
                                    <p:animEffect transition="in" filter="fade">
                                      <p:cBhvr>
                                        <p:cTn id="12" dur="500"/>
                                        <p:tgtEl>
                                          <p:spTgt spid="4199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xmlns="" id="{89896A3C-CA54-4EE7-88C5-DA12D1174D8E}"/>
              </a:ext>
            </a:extLst>
          </p:cNvPr>
          <p:cNvSpPr>
            <a:spLocks noChangeArrowheads="1"/>
          </p:cNvSpPr>
          <p:nvPr/>
        </p:nvSpPr>
        <p:spPr bwMode="auto">
          <a:xfrm>
            <a:off x="4139952" y="1182688"/>
            <a:ext cx="482466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2800" b="1" dirty="0">
                <a:solidFill>
                  <a:schemeClr val="bg1"/>
                </a:solidFill>
                <a:latin typeface="Century Gothic" panose="020B0502020202020204" pitchFamily="34" charset="0"/>
              </a:rPr>
              <a:t>On his retirement, aged 96, a guest at St. James’ Palace said ‘I'm sorry to hear that you're standing down.’ to which the Duke replied 'Well, I can't stand up for much longer!’</a:t>
            </a:r>
          </a:p>
        </p:txBody>
      </p:sp>
      <p:sp>
        <p:nvSpPr>
          <p:cNvPr id="44036" name="TextBox 4">
            <a:extLst>
              <a:ext uri="{FF2B5EF4-FFF2-40B4-BE49-F238E27FC236}">
                <a16:creationId xmlns:a16="http://schemas.microsoft.com/office/drawing/2014/main" xmlns="" id="{0798C86D-F85C-4B9E-88C6-6740576E1F28}"/>
              </a:ext>
            </a:extLst>
          </p:cNvPr>
          <p:cNvSpPr txBox="1">
            <a:spLocks noChangeArrowheads="1"/>
          </p:cNvSpPr>
          <p:nvPr/>
        </p:nvSpPr>
        <p:spPr bwMode="auto">
          <a:xfrm>
            <a:off x="250825" y="44450"/>
            <a:ext cx="856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2800" b="1">
                <a:solidFill>
                  <a:schemeClr val="bg1"/>
                </a:solidFill>
                <a:latin typeface="Century Gothic" panose="020B0502020202020204" pitchFamily="34" charset="0"/>
              </a:rPr>
              <a:t>Announcing his retirement</a:t>
            </a:r>
          </a:p>
          <a:p>
            <a:pPr algn="ctr">
              <a:spcBef>
                <a:spcPct val="0"/>
              </a:spcBef>
              <a:buFontTx/>
              <a:buNone/>
            </a:pPr>
            <a:r>
              <a:rPr lang="en-GB" altLang="en-US" sz="2000" b="1" i="1">
                <a:solidFill>
                  <a:schemeClr val="bg1"/>
                </a:solidFill>
                <a:latin typeface="Century Gothic" panose="020B0502020202020204" pitchFamily="34" charset="0"/>
              </a:rPr>
              <a:t>4</a:t>
            </a:r>
            <a:r>
              <a:rPr lang="en-GB" altLang="en-US" sz="2000" b="1" i="1" baseline="30000">
                <a:solidFill>
                  <a:schemeClr val="bg1"/>
                </a:solidFill>
                <a:latin typeface="Century Gothic" panose="020B0502020202020204" pitchFamily="34" charset="0"/>
              </a:rPr>
              <a:t>th</a:t>
            </a:r>
            <a:r>
              <a:rPr lang="en-GB" altLang="en-US" sz="2000" b="1" i="1">
                <a:solidFill>
                  <a:schemeClr val="bg1"/>
                </a:solidFill>
                <a:latin typeface="Century Gothic" panose="020B0502020202020204" pitchFamily="34" charset="0"/>
              </a:rPr>
              <a:t> May 2017</a:t>
            </a:r>
          </a:p>
        </p:txBody>
      </p:sp>
      <p:pic>
        <p:nvPicPr>
          <p:cNvPr id="3" name="Picture 2" descr="Icon&#10;&#10;Description automatically generated">
            <a:extLst>
              <a:ext uri="{FF2B5EF4-FFF2-40B4-BE49-F238E27FC236}">
                <a16:creationId xmlns:a16="http://schemas.microsoft.com/office/drawing/2014/main" xmlns="" id="{1A624988-69A8-43F6-A510-E8BC49C83283}"/>
              </a:ext>
            </a:extLst>
          </p:cNvPr>
          <p:cNvPicPr>
            <a:picLocks noChangeAspect="1"/>
          </p:cNvPicPr>
          <p:nvPr/>
        </p:nvPicPr>
        <p:blipFill>
          <a:blip r:embed="rId3"/>
          <a:stretch>
            <a:fillRect/>
          </a:stretch>
        </p:blipFill>
        <p:spPr>
          <a:xfrm>
            <a:off x="179387" y="2852936"/>
            <a:ext cx="3836721" cy="35010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uniform&#10;&#10;Description automatically generated with medium confidence">
            <a:extLst>
              <a:ext uri="{FF2B5EF4-FFF2-40B4-BE49-F238E27FC236}">
                <a16:creationId xmlns:a16="http://schemas.microsoft.com/office/drawing/2014/main" xmlns="" id="{FA7A913C-18E1-47A7-AADB-E195C0F5383A}"/>
              </a:ext>
            </a:extLst>
          </p:cNvPr>
          <p:cNvPicPr>
            <a:picLocks noChangeAspect="1"/>
          </p:cNvPicPr>
          <p:nvPr/>
        </p:nvPicPr>
        <p:blipFill rotWithShape="1">
          <a:blip r:embed="rId3"/>
          <a:srcRect t="298" r="1" b="29291"/>
          <a:stretch/>
        </p:blipFill>
        <p:spPr>
          <a:xfrm>
            <a:off x="2642616" y="10"/>
            <a:ext cx="6501384" cy="6857990"/>
          </a:xfrm>
          <a:prstGeom prst="rect">
            <a:avLst/>
          </a:prstGeom>
        </p:spPr>
      </p:pic>
      <p:sp>
        <p:nvSpPr>
          <p:cNvPr id="73" name="Rectangle 7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2" name="TextBox 3">
            <a:extLst>
              <a:ext uri="{FF2B5EF4-FFF2-40B4-BE49-F238E27FC236}">
                <a16:creationId xmlns:a16="http://schemas.microsoft.com/office/drawing/2014/main" xmlns="" id="{C88048A1-65BD-43E3-A9F5-AC30D5486E17}"/>
              </a:ext>
            </a:extLst>
          </p:cNvPr>
          <p:cNvSpPr txBox="1">
            <a:spLocks noChangeArrowheads="1"/>
          </p:cNvSpPr>
          <p:nvPr/>
        </p:nvSpPr>
        <p:spPr bwMode="auto">
          <a:xfrm>
            <a:off x="358485" y="1122363"/>
            <a:ext cx="3017520" cy="32041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ct val="0"/>
              </a:spcBef>
              <a:spcAft>
                <a:spcPts val="600"/>
              </a:spcAft>
              <a:buNone/>
            </a:pPr>
            <a:r>
              <a:rPr lang="en-US" altLang="en-US" sz="4200" b="1">
                <a:latin typeface="+mj-lt"/>
                <a:ea typeface="+mj-ea"/>
                <a:cs typeface="+mj-cs"/>
              </a:rPr>
              <a:t>HRH Prince Philip, Duke of Edinburgh</a:t>
            </a:r>
          </a:p>
          <a:p>
            <a:pPr eaLnBrk="1" hangingPunct="1">
              <a:lnSpc>
                <a:spcPct val="90000"/>
              </a:lnSpc>
              <a:spcBef>
                <a:spcPct val="0"/>
              </a:spcBef>
              <a:spcAft>
                <a:spcPts val="600"/>
              </a:spcAft>
              <a:buNone/>
            </a:pPr>
            <a:r>
              <a:rPr lang="en-US" altLang="en-US" sz="4200" b="1" i="1">
                <a:latin typeface="+mj-lt"/>
                <a:ea typeface="+mj-ea"/>
                <a:cs typeface="+mj-cs"/>
              </a:rPr>
              <a:t>1921 - 2021</a:t>
            </a:r>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3">
            <a:extLst>
              <a:ext uri="{FF2B5EF4-FFF2-40B4-BE49-F238E27FC236}">
                <a16:creationId xmlns:a16="http://schemas.microsoft.com/office/drawing/2014/main" xmlns="" id="{620A1024-7BB8-4ADD-905E-9E193D504CA8}"/>
              </a:ext>
            </a:extLst>
          </p:cNvPr>
          <p:cNvSpPr txBox="1">
            <a:spLocks noChangeArrowheads="1"/>
          </p:cNvSpPr>
          <p:nvPr/>
        </p:nvSpPr>
        <p:spPr bwMode="auto">
          <a:xfrm>
            <a:off x="539750" y="908050"/>
            <a:ext cx="78486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200" b="1">
                <a:solidFill>
                  <a:schemeClr val="bg1"/>
                </a:solidFill>
                <a:latin typeface="Century Gothic" panose="020B0502020202020204" pitchFamily="34" charset="0"/>
              </a:rPr>
              <a:t>‘I will be with you always – until the very end of time.’</a:t>
            </a:r>
          </a:p>
          <a:p>
            <a:pPr algn="ctr">
              <a:spcBef>
                <a:spcPct val="0"/>
              </a:spcBef>
              <a:buFontTx/>
              <a:buNone/>
            </a:pPr>
            <a:r>
              <a:rPr lang="en-GB" altLang="en-US" sz="4400" b="1" i="1">
                <a:solidFill>
                  <a:schemeClr val="bg1"/>
                </a:solidFill>
                <a:latin typeface="Century Gothic" panose="020B0502020202020204" pitchFamily="34" charset="0"/>
              </a:rPr>
              <a:t>(Matthew 28:20)</a:t>
            </a:r>
            <a:endParaRPr lang="en-GB" altLang="en-US" sz="4000" b="1" i="1">
              <a:solidFill>
                <a:schemeClr val="bg1"/>
              </a:solidFill>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xmlns="" id="{A491C5EA-823A-4DA6-AE05-D237BE1526C8}"/>
              </a:ext>
            </a:extLst>
          </p:cNvPr>
          <p:cNvSpPr>
            <a:spLocks noChangeArrowheads="1"/>
          </p:cNvSpPr>
          <p:nvPr/>
        </p:nvSpPr>
        <p:spPr bwMode="auto">
          <a:xfrm>
            <a:off x="2286000" y="58738"/>
            <a:ext cx="4572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chemeClr val="bg1"/>
                </a:solidFill>
                <a:latin typeface="Century Gothic" panose="020B0502020202020204" pitchFamily="34" charset="0"/>
              </a:rPr>
              <a:t>The Lord's my shepherd, I'll not want;</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He makes me down to lie</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In pastures green; he leadeth me</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The quiet waters by.</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My soul he doth restore again,</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And me to walk doth make</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Within the paths of righteousness,</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E'en for his own name's sake.</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Yea, though I walk in death's dark vale,</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Yet will I fear no ill:</a:t>
            </a:r>
            <a:br>
              <a:rPr lang="en-GB" altLang="en-US" sz="1800" b="1">
                <a:solidFill>
                  <a:schemeClr val="bg1"/>
                </a:solidFill>
                <a:latin typeface="Century Gothic" panose="020B0502020202020204" pitchFamily="34" charset="0"/>
              </a:rPr>
            </a:br>
            <a:r>
              <a:rPr lang="en-GB" altLang="en-US" sz="1800" b="1" i="1">
                <a:solidFill>
                  <a:srgbClr val="FFFF00"/>
                </a:solidFill>
                <a:latin typeface="Century Gothic" panose="020B0502020202020204" pitchFamily="34" charset="0"/>
              </a:rPr>
              <a:t>For thou art with me, and thy rod</a:t>
            </a:r>
            <a:br>
              <a:rPr lang="en-GB" altLang="en-US" sz="1800" b="1" i="1">
                <a:solidFill>
                  <a:srgbClr val="FFFF00"/>
                </a:solidFill>
                <a:latin typeface="Century Gothic" panose="020B0502020202020204" pitchFamily="34" charset="0"/>
              </a:rPr>
            </a:br>
            <a:r>
              <a:rPr lang="en-GB" altLang="en-US" sz="1800" b="1" i="1">
                <a:solidFill>
                  <a:srgbClr val="FFFF00"/>
                </a:solidFill>
                <a:latin typeface="Century Gothic" panose="020B0502020202020204" pitchFamily="34" charset="0"/>
              </a:rPr>
              <a:t>And staff me comfort still.</a:t>
            </a:r>
            <a:r>
              <a:rPr lang="en-GB" altLang="en-US" sz="1800" b="1">
                <a:solidFill>
                  <a:schemeClr val="bg1"/>
                </a:solidFill>
                <a:latin typeface="Century Gothic" panose="020B0502020202020204" pitchFamily="34" charset="0"/>
              </a:rPr>
              <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My table thou hast furnished</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In presence of my foes;</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My head thou dost with oil anoint</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And my cup overflows.</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Goodness and mercy all my life</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Shall surely follow me;</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And in God's house for evermore</a:t>
            </a:r>
            <a:br>
              <a:rPr lang="en-GB" altLang="en-US" sz="1800" b="1">
                <a:solidFill>
                  <a:schemeClr val="bg1"/>
                </a:solidFill>
                <a:latin typeface="Century Gothic" panose="020B0502020202020204" pitchFamily="34" charset="0"/>
              </a:rPr>
            </a:br>
            <a:r>
              <a:rPr lang="en-GB" altLang="en-US" sz="1800" b="1">
                <a:solidFill>
                  <a:schemeClr val="bg1"/>
                </a:solidFill>
                <a:latin typeface="Century Gothic" panose="020B0502020202020204" pitchFamily="34" charset="0"/>
              </a:rPr>
              <a:t>My dwelling-place shall be</a:t>
            </a:r>
            <a:endParaRPr lang="en-GB" altLang="en-US" sz="1800">
              <a:solidFill>
                <a:schemeClr val="bg1"/>
              </a:solidFill>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uniform&#10;&#10;Description automatically generated with medium confidence">
            <a:extLst>
              <a:ext uri="{FF2B5EF4-FFF2-40B4-BE49-F238E27FC236}">
                <a16:creationId xmlns:a16="http://schemas.microsoft.com/office/drawing/2014/main" xmlns="" id="{3BF98B16-0260-496B-8F01-378C3FDF01F6}"/>
              </a:ext>
            </a:extLst>
          </p:cNvPr>
          <p:cNvPicPr>
            <a:picLocks noChangeAspect="1"/>
          </p:cNvPicPr>
          <p:nvPr/>
        </p:nvPicPr>
        <p:blipFill rotWithShape="1">
          <a:blip r:embed="rId3"/>
          <a:srcRect t="298" r="1" b="29291"/>
          <a:stretch/>
        </p:blipFill>
        <p:spPr>
          <a:xfrm>
            <a:off x="2642616" y="10"/>
            <a:ext cx="6501384" cy="6857990"/>
          </a:xfrm>
          <a:prstGeom prst="rect">
            <a:avLst/>
          </a:prstGeom>
        </p:spPr>
      </p:pic>
      <p:sp>
        <p:nvSpPr>
          <p:cNvPr id="73" name="Rectangle 7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10" name="TextBox 3">
            <a:extLst>
              <a:ext uri="{FF2B5EF4-FFF2-40B4-BE49-F238E27FC236}">
                <a16:creationId xmlns:a16="http://schemas.microsoft.com/office/drawing/2014/main" xmlns="" id="{56C5FD13-F182-4BC7-87C8-A055C14B0017}"/>
              </a:ext>
            </a:extLst>
          </p:cNvPr>
          <p:cNvSpPr txBox="1">
            <a:spLocks noChangeArrowheads="1"/>
          </p:cNvSpPr>
          <p:nvPr/>
        </p:nvSpPr>
        <p:spPr bwMode="auto">
          <a:xfrm>
            <a:off x="358485" y="1122363"/>
            <a:ext cx="3017520" cy="32041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ct val="0"/>
              </a:spcBef>
              <a:spcAft>
                <a:spcPts val="600"/>
              </a:spcAft>
              <a:buNone/>
            </a:pPr>
            <a:r>
              <a:rPr lang="en-US" altLang="en-US" sz="4200" b="1">
                <a:latin typeface="+mj-lt"/>
                <a:ea typeface="+mj-ea"/>
                <a:cs typeface="+mj-cs"/>
              </a:rPr>
              <a:t>HRH Prince Philip, Duke of Edinburgh</a:t>
            </a:r>
          </a:p>
          <a:p>
            <a:pPr eaLnBrk="1" hangingPunct="1">
              <a:lnSpc>
                <a:spcPct val="90000"/>
              </a:lnSpc>
              <a:spcBef>
                <a:spcPct val="0"/>
              </a:spcBef>
              <a:spcAft>
                <a:spcPts val="600"/>
              </a:spcAft>
              <a:buNone/>
            </a:pPr>
            <a:r>
              <a:rPr lang="en-US" altLang="en-US" sz="4200" b="1" i="1">
                <a:latin typeface="+mj-lt"/>
                <a:ea typeface="+mj-ea"/>
                <a:cs typeface="+mj-cs"/>
              </a:rPr>
              <a:t>1921 - 2021</a:t>
            </a:r>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3">
            <a:extLst>
              <a:ext uri="{FF2B5EF4-FFF2-40B4-BE49-F238E27FC236}">
                <a16:creationId xmlns:a16="http://schemas.microsoft.com/office/drawing/2014/main" xmlns="" id="{4723320F-6AA9-401E-B110-A6150888840A}"/>
              </a:ext>
            </a:extLst>
          </p:cNvPr>
          <p:cNvSpPr txBox="1">
            <a:spLocks noChangeArrowheads="1"/>
          </p:cNvSpPr>
          <p:nvPr/>
        </p:nvSpPr>
        <p:spPr bwMode="auto">
          <a:xfrm>
            <a:off x="395288" y="6237288"/>
            <a:ext cx="856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2800" b="1">
                <a:solidFill>
                  <a:schemeClr val="bg1"/>
                </a:solidFill>
                <a:latin typeface="Century Gothic" panose="020B0502020202020204" pitchFamily="34" charset="0"/>
              </a:rPr>
              <a:t>“My strength and stay”</a:t>
            </a:r>
            <a:endParaRPr lang="en-GB" altLang="en-US" sz="2000" b="1" i="1">
              <a:solidFill>
                <a:schemeClr val="bg1"/>
              </a:solidFill>
              <a:latin typeface="Century Gothic" panose="020B0502020202020204" pitchFamily="34" charset="0"/>
            </a:endParaRPr>
          </a:p>
        </p:txBody>
      </p:sp>
      <p:pic>
        <p:nvPicPr>
          <p:cNvPr id="19463" name="Picture 7" descr="Photo by The Royal Family on June 09, 2016. May be an image of 2 people.">
            <a:extLst>
              <a:ext uri="{FF2B5EF4-FFF2-40B4-BE49-F238E27FC236}">
                <a16:creationId xmlns:a16="http://schemas.microsoft.com/office/drawing/2014/main" xmlns="" id="{90432BCA-A14B-455C-AA44-D9D37126A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332656"/>
            <a:ext cx="7143750" cy="56388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a:extLst>
              <a:ext uri="{FF2B5EF4-FFF2-40B4-BE49-F238E27FC236}">
                <a16:creationId xmlns:a16="http://schemas.microsoft.com/office/drawing/2014/main" xmlns="" id="{4722A121-501D-4C3F-A388-BEA0E0BCBAA1}"/>
              </a:ext>
            </a:extLst>
          </p:cNvPr>
          <p:cNvSpPr txBox="1">
            <a:spLocks noChangeArrowheads="1"/>
          </p:cNvSpPr>
          <p:nvPr/>
        </p:nvSpPr>
        <p:spPr bwMode="auto">
          <a:xfrm>
            <a:off x="250825" y="188913"/>
            <a:ext cx="8569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2800" b="1">
                <a:solidFill>
                  <a:schemeClr val="bg1"/>
                </a:solidFill>
                <a:latin typeface="Century Gothic" panose="020B0502020202020204" pitchFamily="34" charset="0"/>
              </a:rPr>
              <a:t>Philip, Prince of Greece and Denmark</a:t>
            </a:r>
          </a:p>
          <a:p>
            <a:pPr algn="ctr">
              <a:spcBef>
                <a:spcPct val="0"/>
              </a:spcBef>
              <a:buFontTx/>
              <a:buNone/>
            </a:pPr>
            <a:r>
              <a:rPr lang="en-GB" altLang="en-US" sz="2000" b="1" i="1">
                <a:solidFill>
                  <a:schemeClr val="bg1"/>
                </a:solidFill>
                <a:latin typeface="Century Gothic" panose="020B0502020202020204" pitchFamily="34" charset="0"/>
              </a:rPr>
              <a:t>10</a:t>
            </a:r>
            <a:r>
              <a:rPr lang="en-GB" altLang="en-US" sz="2000" b="1" i="1" baseline="30000">
                <a:solidFill>
                  <a:schemeClr val="bg1"/>
                </a:solidFill>
                <a:latin typeface="Century Gothic" panose="020B0502020202020204" pitchFamily="34" charset="0"/>
              </a:rPr>
              <a:t>th</a:t>
            </a:r>
            <a:r>
              <a:rPr lang="en-GB" altLang="en-US" sz="2000" b="1" i="1">
                <a:solidFill>
                  <a:schemeClr val="bg1"/>
                </a:solidFill>
                <a:latin typeface="Century Gothic" panose="020B0502020202020204" pitchFamily="34" charset="0"/>
              </a:rPr>
              <a:t> June 1921</a:t>
            </a:r>
          </a:p>
        </p:txBody>
      </p:sp>
      <p:pic>
        <p:nvPicPr>
          <p:cNvPr id="21507" name="Picture 1">
            <a:extLst>
              <a:ext uri="{FF2B5EF4-FFF2-40B4-BE49-F238E27FC236}">
                <a16:creationId xmlns:a16="http://schemas.microsoft.com/office/drawing/2014/main" xmlns="" id="{923B5E9C-F9AA-4E9A-AC83-EE1891FECA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8288" y="1196975"/>
            <a:ext cx="3527425" cy="5645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508" name="TextBox 4">
            <a:extLst>
              <a:ext uri="{FF2B5EF4-FFF2-40B4-BE49-F238E27FC236}">
                <a16:creationId xmlns:a16="http://schemas.microsoft.com/office/drawing/2014/main" xmlns="" id="{EDA181B3-D050-4289-A179-BDE2D1C1643F}"/>
              </a:ext>
            </a:extLst>
          </p:cNvPr>
          <p:cNvSpPr txBox="1">
            <a:spLocks noChangeArrowheads="1"/>
          </p:cNvSpPr>
          <p:nvPr/>
        </p:nvSpPr>
        <p:spPr bwMode="auto">
          <a:xfrm>
            <a:off x="211138" y="6497638"/>
            <a:ext cx="1584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100" dirty="0">
                <a:solidFill>
                  <a:schemeClr val="bg1"/>
                </a:solidFill>
                <a:latin typeface="Century Gothic" panose="020B0502020202020204" pitchFamily="34" charset="0"/>
              </a:rPr>
              <a:t>© www.royal.uk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xmlns="" id="{9B153590-0270-49FE-BDD4-3BD83DF3AE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8725" y="908050"/>
            <a:ext cx="4146550" cy="59499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55" name="TextBox 3">
            <a:extLst>
              <a:ext uri="{FF2B5EF4-FFF2-40B4-BE49-F238E27FC236}">
                <a16:creationId xmlns:a16="http://schemas.microsoft.com/office/drawing/2014/main" xmlns="" id="{1FBAEF28-B679-4768-B728-8369911BB0EB}"/>
              </a:ext>
            </a:extLst>
          </p:cNvPr>
          <p:cNvSpPr txBox="1">
            <a:spLocks noChangeArrowheads="1"/>
          </p:cNvSpPr>
          <p:nvPr/>
        </p:nvSpPr>
        <p:spPr bwMode="auto">
          <a:xfrm>
            <a:off x="250825" y="44450"/>
            <a:ext cx="856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2800" b="1">
                <a:solidFill>
                  <a:schemeClr val="bg1"/>
                </a:solidFill>
                <a:latin typeface="Century Gothic" panose="020B0502020202020204" pitchFamily="34" charset="0"/>
              </a:rPr>
              <a:t>Wedding of HM Queen and Prince Philip</a:t>
            </a:r>
          </a:p>
          <a:p>
            <a:pPr algn="ctr">
              <a:spcBef>
                <a:spcPct val="0"/>
              </a:spcBef>
              <a:buFontTx/>
              <a:buNone/>
            </a:pPr>
            <a:r>
              <a:rPr lang="en-GB" altLang="en-US" sz="2000" b="1" i="1">
                <a:solidFill>
                  <a:schemeClr val="bg1"/>
                </a:solidFill>
                <a:latin typeface="Century Gothic" panose="020B0502020202020204" pitchFamily="34" charset="0"/>
              </a:rPr>
              <a:t>November 20</a:t>
            </a:r>
            <a:r>
              <a:rPr lang="en-GB" altLang="en-US" sz="2000" b="1" i="1" baseline="30000">
                <a:solidFill>
                  <a:schemeClr val="bg1"/>
                </a:solidFill>
                <a:latin typeface="Century Gothic" panose="020B0502020202020204" pitchFamily="34" charset="0"/>
              </a:rPr>
              <a:t>th</a:t>
            </a:r>
            <a:r>
              <a:rPr lang="en-GB" altLang="en-US" sz="2000" b="1" i="1">
                <a:solidFill>
                  <a:schemeClr val="bg1"/>
                </a:solidFill>
                <a:latin typeface="Century Gothic" panose="020B0502020202020204" pitchFamily="34" charset="0"/>
              </a:rPr>
              <a:t> 1947</a:t>
            </a:r>
          </a:p>
        </p:txBody>
      </p:sp>
      <p:sp>
        <p:nvSpPr>
          <p:cNvPr id="5" name="TextBox 4">
            <a:extLst>
              <a:ext uri="{FF2B5EF4-FFF2-40B4-BE49-F238E27FC236}">
                <a16:creationId xmlns:a16="http://schemas.microsoft.com/office/drawing/2014/main" xmlns="" id="{634017A7-59E4-4AEF-B0F5-53D7217C3039}"/>
              </a:ext>
            </a:extLst>
          </p:cNvPr>
          <p:cNvSpPr txBox="1">
            <a:spLocks noChangeArrowheads="1"/>
          </p:cNvSpPr>
          <p:nvPr/>
        </p:nvSpPr>
        <p:spPr bwMode="auto">
          <a:xfrm>
            <a:off x="211138" y="6497638"/>
            <a:ext cx="1584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100" dirty="0">
                <a:solidFill>
                  <a:schemeClr val="bg1"/>
                </a:solidFill>
                <a:latin typeface="Century Gothic" panose="020B0502020202020204" pitchFamily="34" charset="0"/>
              </a:rPr>
              <a:t>© www.royal.uk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xmlns="" id="{AF05A54B-15D4-4A00-8528-5747A5F288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763" y="692150"/>
            <a:ext cx="8626475" cy="5905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Box 2">
            <a:extLst>
              <a:ext uri="{FF2B5EF4-FFF2-40B4-BE49-F238E27FC236}">
                <a16:creationId xmlns:a16="http://schemas.microsoft.com/office/drawing/2014/main" xmlns="" id="{834B2FB9-FACC-4932-99A1-BA8A6E052B92}"/>
              </a:ext>
            </a:extLst>
          </p:cNvPr>
          <p:cNvSpPr txBox="1">
            <a:spLocks noChangeArrowheads="1"/>
          </p:cNvSpPr>
          <p:nvPr/>
        </p:nvSpPr>
        <p:spPr bwMode="auto">
          <a:xfrm>
            <a:off x="250825" y="44450"/>
            <a:ext cx="856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2800" b="1">
                <a:solidFill>
                  <a:schemeClr val="bg1"/>
                </a:solidFill>
                <a:latin typeface="Century Gothic" panose="020B0502020202020204" pitchFamily="34" charset="0"/>
              </a:rPr>
              <a:t>A career in the Royal Navy</a:t>
            </a:r>
            <a:endParaRPr lang="en-GB" altLang="en-US" sz="2000" b="1" i="1">
              <a:solidFill>
                <a:schemeClr val="bg1"/>
              </a:solidFill>
              <a:latin typeface="Century Gothic" panose="020B0502020202020204" pitchFamily="34" charset="0"/>
            </a:endParaRPr>
          </a:p>
        </p:txBody>
      </p:sp>
      <p:sp>
        <p:nvSpPr>
          <p:cNvPr id="25604" name="TextBox 4">
            <a:extLst>
              <a:ext uri="{FF2B5EF4-FFF2-40B4-BE49-F238E27FC236}">
                <a16:creationId xmlns:a16="http://schemas.microsoft.com/office/drawing/2014/main" xmlns="" id="{31F35535-3365-4B3B-9F63-04A3CE512178}"/>
              </a:ext>
            </a:extLst>
          </p:cNvPr>
          <p:cNvSpPr txBox="1">
            <a:spLocks noChangeArrowheads="1"/>
          </p:cNvSpPr>
          <p:nvPr/>
        </p:nvSpPr>
        <p:spPr bwMode="auto">
          <a:xfrm>
            <a:off x="250825" y="6308725"/>
            <a:ext cx="1584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100" dirty="0">
                <a:latin typeface="Century Gothic" panose="020B0502020202020204" pitchFamily="34" charset="0"/>
              </a:rPr>
              <a:t>© www.royal.uk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a:extLst>
              <a:ext uri="{FF2B5EF4-FFF2-40B4-BE49-F238E27FC236}">
                <a16:creationId xmlns:a16="http://schemas.microsoft.com/office/drawing/2014/main" xmlns="" id="{7C1B4600-FC7B-426C-BFC9-918467608EBA}"/>
              </a:ext>
            </a:extLst>
          </p:cNvPr>
          <p:cNvSpPr txBox="1">
            <a:spLocks noChangeArrowheads="1"/>
          </p:cNvSpPr>
          <p:nvPr/>
        </p:nvSpPr>
        <p:spPr bwMode="auto">
          <a:xfrm>
            <a:off x="250825" y="44450"/>
            <a:ext cx="856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2800" b="1" dirty="0">
                <a:solidFill>
                  <a:schemeClr val="bg1"/>
                </a:solidFill>
                <a:latin typeface="Century Gothic" panose="020B0502020202020204" pitchFamily="34" charset="0"/>
              </a:rPr>
              <a:t>Platinum Wedding Anniversary</a:t>
            </a:r>
          </a:p>
          <a:p>
            <a:pPr algn="ctr">
              <a:spcBef>
                <a:spcPct val="0"/>
              </a:spcBef>
              <a:buFontTx/>
              <a:buNone/>
            </a:pPr>
            <a:r>
              <a:rPr lang="en-GB" altLang="en-US" sz="2000" b="1" i="1" dirty="0">
                <a:solidFill>
                  <a:schemeClr val="bg1"/>
                </a:solidFill>
                <a:latin typeface="Century Gothic" panose="020B0502020202020204" pitchFamily="34" charset="0"/>
              </a:rPr>
              <a:t>20</a:t>
            </a:r>
            <a:r>
              <a:rPr lang="en-GB" altLang="en-US" sz="2000" b="1" i="1" baseline="30000" dirty="0">
                <a:solidFill>
                  <a:schemeClr val="bg1"/>
                </a:solidFill>
                <a:latin typeface="Century Gothic" panose="020B0502020202020204" pitchFamily="34" charset="0"/>
              </a:rPr>
              <a:t>th</a:t>
            </a:r>
            <a:r>
              <a:rPr lang="en-GB" altLang="en-US" sz="2000" b="1" i="1" dirty="0">
                <a:solidFill>
                  <a:schemeClr val="bg1"/>
                </a:solidFill>
                <a:latin typeface="Century Gothic" panose="020B0502020202020204" pitchFamily="34" charset="0"/>
              </a:rPr>
              <a:t> November 2017</a:t>
            </a:r>
          </a:p>
        </p:txBody>
      </p:sp>
      <p:sp>
        <p:nvSpPr>
          <p:cNvPr id="4" name="TextBox 3">
            <a:extLst>
              <a:ext uri="{FF2B5EF4-FFF2-40B4-BE49-F238E27FC236}">
                <a16:creationId xmlns:a16="http://schemas.microsoft.com/office/drawing/2014/main" xmlns="" id="{DECDE87E-ED11-4191-9FB0-386C30E73B5A}"/>
              </a:ext>
            </a:extLst>
          </p:cNvPr>
          <p:cNvSpPr txBox="1"/>
          <p:nvPr/>
        </p:nvSpPr>
        <p:spPr>
          <a:xfrm>
            <a:off x="395536" y="6093296"/>
            <a:ext cx="5184576" cy="261610"/>
          </a:xfrm>
          <a:prstGeom prst="rect">
            <a:avLst/>
          </a:prstGeom>
          <a:noFill/>
        </p:spPr>
        <p:txBody>
          <a:bodyPr wrap="square">
            <a:spAutoFit/>
          </a:bodyPr>
          <a:lstStyle/>
          <a:p>
            <a:r>
              <a:rPr lang="en-GB" sz="1100" dirty="0" err="1">
                <a:solidFill>
                  <a:schemeClr val="bg1"/>
                </a:solidFill>
                <a:latin typeface="Century Gothic" panose="020B0502020202020204" pitchFamily="34" charset="0"/>
                <a:hlinkClick r:id="rId3">
                  <a:extLst>
                    <a:ext uri="{A12FA001-AC4F-418D-AE19-62706E023703}">
                      <ahyp:hlinkClr xmlns:ahyp="http://schemas.microsoft.com/office/drawing/2018/hyperlinkcolor" xmlns="" val="tx"/>
                    </a:ext>
                  </a:extLst>
                </a:hlinkClick>
              </a:rPr>
              <a:t>Tetiana</a:t>
            </a:r>
            <a:r>
              <a:rPr lang="en-GB" sz="1100" dirty="0">
                <a:solidFill>
                  <a:schemeClr val="bg1"/>
                </a:solidFill>
                <a:latin typeface="Century Gothic" panose="020B0502020202020204" pitchFamily="34" charset="0"/>
                <a:hlinkClick r:id="rId3">
                  <a:extLst>
                    <a:ext uri="{A12FA001-AC4F-418D-AE19-62706E023703}">
                      <ahyp:hlinkClr xmlns:ahyp="http://schemas.microsoft.com/office/drawing/2018/hyperlinkcolor" xmlns="" val="tx"/>
                    </a:ext>
                  </a:extLst>
                </a:hlinkClick>
              </a:rPr>
              <a:t> SHYSHKINA</a:t>
            </a:r>
            <a:r>
              <a:rPr lang="en-GB" sz="1100" dirty="0">
                <a:solidFill>
                  <a:schemeClr val="bg1"/>
                </a:solidFill>
                <a:latin typeface="Century Gothic" panose="020B0502020202020204" pitchFamily="34" charset="0"/>
              </a:rPr>
              <a:t> on </a:t>
            </a:r>
            <a:r>
              <a:rPr lang="en-GB" sz="1100" dirty="0" err="1">
                <a:solidFill>
                  <a:schemeClr val="bg1"/>
                </a:solidFill>
                <a:latin typeface="Century Gothic" panose="020B0502020202020204" pitchFamily="34" charset="0"/>
              </a:rPr>
              <a:t>u</a:t>
            </a:r>
            <a:r>
              <a:rPr lang="en-GB" sz="1100" dirty="0" err="1">
                <a:solidFill>
                  <a:schemeClr val="bg1"/>
                </a:solidFill>
                <a:latin typeface="Century Gothic" panose="020B0502020202020204" pitchFamily="34" charset="0"/>
                <a:hlinkClick r:id="rId4">
                  <a:extLst>
                    <a:ext uri="{A12FA001-AC4F-418D-AE19-62706E023703}">
                      <ahyp:hlinkClr xmlns:ahyp="http://schemas.microsoft.com/office/drawing/2018/hyperlinkcolor" xmlns="" val="tx"/>
                    </a:ext>
                  </a:extLst>
                </a:hlinkClick>
              </a:rPr>
              <a:t>nsplash</a:t>
            </a:r>
            <a:endParaRPr lang="en-GB" sz="1100" dirty="0">
              <a:solidFill>
                <a:schemeClr val="bg1"/>
              </a:solidFill>
              <a:latin typeface="Century Gothic" panose="020B0502020202020204" pitchFamily="34" charset="0"/>
            </a:endParaRPr>
          </a:p>
        </p:txBody>
      </p:sp>
      <p:pic>
        <p:nvPicPr>
          <p:cNvPr id="5" name="Picture 4" descr="A pair of rings on a table&#10;&#10;Description automatically generated with low confidence">
            <a:extLst>
              <a:ext uri="{FF2B5EF4-FFF2-40B4-BE49-F238E27FC236}">
                <a16:creationId xmlns:a16="http://schemas.microsoft.com/office/drawing/2014/main" xmlns="" id="{BC391F6B-E385-4FDD-A489-D0184F9741D9}"/>
              </a:ext>
            </a:extLst>
          </p:cNvPr>
          <p:cNvPicPr>
            <a:picLocks noChangeAspect="1"/>
          </p:cNvPicPr>
          <p:nvPr/>
        </p:nvPicPr>
        <p:blipFill>
          <a:blip r:embed="rId5"/>
          <a:stretch>
            <a:fillRect/>
          </a:stretch>
        </p:blipFill>
        <p:spPr>
          <a:xfrm>
            <a:off x="395536" y="1200305"/>
            <a:ext cx="5926041" cy="39506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xmlns="" id="{FB4725FC-AD64-42F1-9F2A-AF1C8C94DE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0850" y="877888"/>
            <a:ext cx="5702300" cy="5969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699" name="TextBox 2">
            <a:extLst>
              <a:ext uri="{FF2B5EF4-FFF2-40B4-BE49-F238E27FC236}">
                <a16:creationId xmlns:a16="http://schemas.microsoft.com/office/drawing/2014/main" xmlns="" id="{847A1AE5-6513-49F3-B025-352DF19621DA}"/>
              </a:ext>
            </a:extLst>
          </p:cNvPr>
          <p:cNvSpPr txBox="1">
            <a:spLocks noChangeArrowheads="1"/>
          </p:cNvSpPr>
          <p:nvPr/>
        </p:nvSpPr>
        <p:spPr bwMode="auto">
          <a:xfrm>
            <a:off x="250825" y="44450"/>
            <a:ext cx="856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2800" b="1">
                <a:solidFill>
                  <a:schemeClr val="bg1"/>
                </a:solidFill>
                <a:latin typeface="Century Gothic" panose="020B0502020202020204" pitchFamily="34" charset="0"/>
              </a:rPr>
              <a:t>A family man</a:t>
            </a:r>
          </a:p>
          <a:p>
            <a:pPr algn="ctr">
              <a:spcBef>
                <a:spcPct val="0"/>
              </a:spcBef>
              <a:buFontTx/>
              <a:buNone/>
            </a:pPr>
            <a:r>
              <a:rPr lang="en-GB" altLang="en-US" sz="2000" b="1" i="1">
                <a:solidFill>
                  <a:schemeClr val="bg1"/>
                </a:solidFill>
                <a:latin typeface="Century Gothic" panose="020B0502020202020204" pitchFamily="34" charset="0"/>
              </a:rPr>
              <a:t>1968</a:t>
            </a:r>
          </a:p>
        </p:txBody>
      </p:sp>
      <p:grpSp>
        <p:nvGrpSpPr>
          <p:cNvPr id="23" name="Group 22">
            <a:extLst>
              <a:ext uri="{FF2B5EF4-FFF2-40B4-BE49-F238E27FC236}">
                <a16:creationId xmlns:a16="http://schemas.microsoft.com/office/drawing/2014/main" xmlns="" id="{5A476988-7B51-4B31-BFAE-AB0DF513D4EC}"/>
              </a:ext>
            </a:extLst>
          </p:cNvPr>
          <p:cNvGrpSpPr>
            <a:grpSpLocks/>
          </p:cNvGrpSpPr>
          <p:nvPr/>
        </p:nvGrpSpPr>
        <p:grpSpPr bwMode="auto">
          <a:xfrm>
            <a:off x="3276600" y="2151063"/>
            <a:ext cx="5522913" cy="4476750"/>
            <a:chOff x="3275856" y="2151707"/>
            <a:chExt cx="5523687" cy="4475560"/>
          </a:xfrm>
        </p:grpSpPr>
        <p:grpSp>
          <p:nvGrpSpPr>
            <p:cNvPr id="29705" name="Group 12">
              <a:extLst>
                <a:ext uri="{FF2B5EF4-FFF2-40B4-BE49-F238E27FC236}">
                  <a16:creationId xmlns:a16="http://schemas.microsoft.com/office/drawing/2014/main" xmlns="" id="{249195B5-FF3B-464E-9024-D977DA870BB0}"/>
                </a:ext>
              </a:extLst>
            </p:cNvPr>
            <p:cNvGrpSpPr>
              <a:grpSpLocks/>
            </p:cNvGrpSpPr>
            <p:nvPr/>
          </p:nvGrpSpPr>
          <p:grpSpPr bwMode="auto">
            <a:xfrm>
              <a:off x="3275856" y="2151707"/>
              <a:ext cx="5523687" cy="4475560"/>
              <a:chOff x="1442407" y="893114"/>
              <a:chExt cx="6259187" cy="5071773"/>
            </a:xfrm>
          </p:grpSpPr>
          <p:pic>
            <p:nvPicPr>
              <p:cNvPr id="29707" name="Picture 3">
                <a:extLst>
                  <a:ext uri="{FF2B5EF4-FFF2-40B4-BE49-F238E27FC236}">
                    <a16:creationId xmlns:a16="http://schemas.microsoft.com/office/drawing/2014/main" xmlns="" id="{6A1DABB7-5626-4511-AB2F-84D7DF4181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2407" y="893114"/>
                <a:ext cx="6259187" cy="507177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5">
                <a:extLst>
                  <a:ext uri="{FF2B5EF4-FFF2-40B4-BE49-F238E27FC236}">
                    <a16:creationId xmlns:a16="http://schemas.microsoft.com/office/drawing/2014/main" xmlns="" id="{7B1FAFDB-1AF2-467F-A4C7-3571C0CEB834}"/>
                  </a:ext>
                </a:extLst>
              </p:cNvPr>
              <p:cNvSpPr txBox="1">
                <a:spLocks noChangeArrowheads="1"/>
              </p:cNvSpPr>
              <p:nvPr/>
            </p:nvSpPr>
            <p:spPr bwMode="auto">
              <a:xfrm>
                <a:off x="1701482" y="1409283"/>
                <a:ext cx="908563" cy="348909"/>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fontAlgn="auto" hangingPunct="1">
                  <a:spcBef>
                    <a:spcPts val="0"/>
                  </a:spcBef>
                  <a:spcAft>
                    <a:spcPts val="0"/>
                  </a:spcAft>
                  <a:defRPr/>
                </a:pPr>
                <a:r>
                  <a:rPr lang="en-US" altLang="en-US" sz="1400" b="1" kern="0" dirty="0">
                    <a:solidFill>
                      <a:prstClr val="white"/>
                    </a:solidFill>
                  </a:rPr>
                  <a:t>James</a:t>
                </a:r>
              </a:p>
            </p:txBody>
          </p:sp>
          <p:sp>
            <p:nvSpPr>
              <p:cNvPr id="16" name="TextBox 40">
                <a:extLst>
                  <a:ext uri="{FF2B5EF4-FFF2-40B4-BE49-F238E27FC236}">
                    <a16:creationId xmlns:a16="http://schemas.microsoft.com/office/drawing/2014/main" xmlns="" id="{46ACD17B-05E4-4C3C-9A72-67A8E75F35E8}"/>
                  </a:ext>
                </a:extLst>
              </p:cNvPr>
              <p:cNvSpPr txBox="1">
                <a:spLocks noChangeArrowheads="1"/>
              </p:cNvSpPr>
              <p:nvPr/>
            </p:nvSpPr>
            <p:spPr bwMode="auto">
              <a:xfrm>
                <a:off x="3835255" y="1191665"/>
                <a:ext cx="908563" cy="348909"/>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fontAlgn="auto" hangingPunct="1">
                  <a:spcBef>
                    <a:spcPts val="0"/>
                  </a:spcBef>
                  <a:spcAft>
                    <a:spcPts val="0"/>
                  </a:spcAft>
                  <a:defRPr/>
                </a:pPr>
                <a:r>
                  <a:rPr lang="en-US" altLang="en-US" sz="1400" b="1" kern="0">
                    <a:solidFill>
                      <a:prstClr val="white"/>
                    </a:solidFill>
                  </a:rPr>
                  <a:t>Louise</a:t>
                </a:r>
              </a:p>
            </p:txBody>
          </p:sp>
          <p:sp>
            <p:nvSpPr>
              <p:cNvPr id="17" name="TextBox 41">
                <a:extLst>
                  <a:ext uri="{FF2B5EF4-FFF2-40B4-BE49-F238E27FC236}">
                    <a16:creationId xmlns:a16="http://schemas.microsoft.com/office/drawing/2014/main" xmlns="" id="{AE72D76B-61A6-44D2-8E90-B6730683DD07}"/>
                  </a:ext>
                </a:extLst>
              </p:cNvPr>
              <p:cNvSpPr txBox="1">
                <a:spLocks noChangeArrowheads="1"/>
              </p:cNvSpPr>
              <p:nvPr/>
            </p:nvSpPr>
            <p:spPr bwMode="auto">
              <a:xfrm>
                <a:off x="2926693" y="5477493"/>
                <a:ext cx="908562" cy="348909"/>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fontAlgn="auto" hangingPunct="1">
                  <a:spcBef>
                    <a:spcPts val="0"/>
                  </a:spcBef>
                  <a:spcAft>
                    <a:spcPts val="0"/>
                  </a:spcAft>
                  <a:defRPr/>
                </a:pPr>
                <a:r>
                  <a:rPr lang="en-US" altLang="en-US" sz="1400" b="1" kern="0">
                    <a:solidFill>
                      <a:prstClr val="white"/>
                    </a:solidFill>
                  </a:rPr>
                  <a:t>Mia</a:t>
                </a:r>
              </a:p>
            </p:txBody>
          </p:sp>
          <p:sp>
            <p:nvSpPr>
              <p:cNvPr id="18" name="TextBox 42">
                <a:extLst>
                  <a:ext uri="{FF2B5EF4-FFF2-40B4-BE49-F238E27FC236}">
                    <a16:creationId xmlns:a16="http://schemas.microsoft.com/office/drawing/2014/main" xmlns="" id="{8153F8C5-F3E5-4223-8958-74DA10DCDE28}"/>
                  </a:ext>
                </a:extLst>
              </p:cNvPr>
              <p:cNvSpPr txBox="1">
                <a:spLocks noChangeArrowheads="1"/>
              </p:cNvSpPr>
              <p:nvPr/>
            </p:nvSpPr>
            <p:spPr bwMode="auto">
              <a:xfrm>
                <a:off x="4171694" y="4387601"/>
                <a:ext cx="1174834" cy="348909"/>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fontAlgn="auto" hangingPunct="1">
                  <a:spcBef>
                    <a:spcPts val="0"/>
                  </a:spcBef>
                  <a:spcAft>
                    <a:spcPts val="0"/>
                  </a:spcAft>
                  <a:defRPr/>
                </a:pPr>
                <a:r>
                  <a:rPr lang="en-US" altLang="en-US" sz="1400" b="1" kern="0">
                    <a:solidFill>
                      <a:prstClr val="white"/>
                    </a:solidFill>
                  </a:rPr>
                  <a:t>Charlotte</a:t>
                </a:r>
              </a:p>
            </p:txBody>
          </p:sp>
          <p:sp>
            <p:nvSpPr>
              <p:cNvPr id="19" name="TextBox 43">
                <a:extLst>
                  <a:ext uri="{FF2B5EF4-FFF2-40B4-BE49-F238E27FC236}">
                    <a16:creationId xmlns:a16="http://schemas.microsoft.com/office/drawing/2014/main" xmlns="" id="{F52330F0-5ED8-4A7E-8374-5DD079FF04B7}"/>
                  </a:ext>
                </a:extLst>
              </p:cNvPr>
              <p:cNvSpPr txBox="1">
                <a:spLocks noChangeArrowheads="1"/>
              </p:cNvSpPr>
              <p:nvPr/>
            </p:nvSpPr>
            <p:spPr bwMode="auto">
              <a:xfrm>
                <a:off x="5346527" y="4247318"/>
                <a:ext cx="908563" cy="347111"/>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fontAlgn="auto" hangingPunct="1">
                  <a:spcBef>
                    <a:spcPts val="0"/>
                  </a:spcBef>
                  <a:spcAft>
                    <a:spcPts val="0"/>
                  </a:spcAft>
                  <a:defRPr/>
                </a:pPr>
                <a:r>
                  <a:rPr lang="en-US" altLang="en-US" sz="1400" b="1" kern="0" dirty="0">
                    <a:solidFill>
                      <a:prstClr val="white"/>
                    </a:solidFill>
                  </a:rPr>
                  <a:t>George</a:t>
                </a:r>
              </a:p>
            </p:txBody>
          </p:sp>
          <p:sp>
            <p:nvSpPr>
              <p:cNvPr id="20" name="TextBox 44">
                <a:extLst>
                  <a:ext uri="{FF2B5EF4-FFF2-40B4-BE49-F238E27FC236}">
                    <a16:creationId xmlns:a16="http://schemas.microsoft.com/office/drawing/2014/main" xmlns="" id="{68703B4B-1362-4CB5-AAA9-D5CA2F0F3B44}"/>
                  </a:ext>
                </a:extLst>
              </p:cNvPr>
              <p:cNvSpPr txBox="1">
                <a:spLocks noChangeArrowheads="1"/>
              </p:cNvSpPr>
              <p:nvPr/>
            </p:nvSpPr>
            <p:spPr bwMode="auto">
              <a:xfrm>
                <a:off x="4529721" y="1786968"/>
                <a:ext cx="1167638" cy="348909"/>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fontAlgn="auto" hangingPunct="1">
                  <a:spcBef>
                    <a:spcPts val="0"/>
                  </a:spcBef>
                  <a:spcAft>
                    <a:spcPts val="0"/>
                  </a:spcAft>
                  <a:defRPr/>
                </a:pPr>
                <a:r>
                  <a:rPr lang="en-US" altLang="en-US" sz="1400" b="1" kern="0">
                    <a:solidFill>
                      <a:prstClr val="white"/>
                    </a:solidFill>
                  </a:rPr>
                  <a:t>Savannah</a:t>
                </a:r>
              </a:p>
            </p:txBody>
          </p:sp>
          <p:sp>
            <p:nvSpPr>
              <p:cNvPr id="21" name="TextBox 45">
                <a:extLst>
                  <a:ext uri="{FF2B5EF4-FFF2-40B4-BE49-F238E27FC236}">
                    <a16:creationId xmlns:a16="http://schemas.microsoft.com/office/drawing/2014/main" xmlns="" id="{79B88191-A9B8-4531-BA01-2B62CCAA3145}"/>
                  </a:ext>
                </a:extLst>
              </p:cNvPr>
              <p:cNvSpPr txBox="1">
                <a:spLocks noChangeArrowheads="1"/>
              </p:cNvSpPr>
              <p:nvPr/>
            </p:nvSpPr>
            <p:spPr bwMode="auto">
              <a:xfrm>
                <a:off x="6255090" y="2326519"/>
                <a:ext cx="1167637" cy="347111"/>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fontAlgn="auto" hangingPunct="1">
                  <a:spcBef>
                    <a:spcPts val="0"/>
                  </a:spcBef>
                  <a:spcAft>
                    <a:spcPts val="0"/>
                  </a:spcAft>
                  <a:defRPr/>
                </a:pPr>
                <a:r>
                  <a:rPr lang="en-US" altLang="en-US" sz="1400" b="1" kern="0">
                    <a:solidFill>
                      <a:prstClr val="white"/>
                    </a:solidFill>
                  </a:rPr>
                  <a:t>Isla</a:t>
                </a:r>
              </a:p>
            </p:txBody>
          </p:sp>
        </p:grpSp>
        <p:sp>
          <p:nvSpPr>
            <p:cNvPr id="29706" name="Rectangle 21">
              <a:extLst>
                <a:ext uri="{FF2B5EF4-FFF2-40B4-BE49-F238E27FC236}">
                  <a16:creationId xmlns:a16="http://schemas.microsoft.com/office/drawing/2014/main" xmlns="" id="{4E298108-F0C0-404E-805A-12F4412A451F}"/>
                </a:ext>
              </a:extLst>
            </p:cNvPr>
            <p:cNvSpPr>
              <a:spLocks noChangeArrowheads="1"/>
            </p:cNvSpPr>
            <p:nvPr/>
          </p:nvSpPr>
          <p:spPr bwMode="auto">
            <a:xfrm>
              <a:off x="8037667" y="2243981"/>
              <a:ext cx="704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i="1">
                  <a:solidFill>
                    <a:schemeClr val="bg1"/>
                  </a:solidFill>
                  <a:latin typeface="Century Gothic" panose="020B0502020202020204" pitchFamily="34" charset="0"/>
                </a:rPr>
                <a:t>2016</a:t>
              </a:r>
            </a:p>
          </p:txBody>
        </p:sp>
      </p:grpSp>
      <p:sp>
        <p:nvSpPr>
          <p:cNvPr id="29701" name="TextBox 4">
            <a:extLst>
              <a:ext uri="{FF2B5EF4-FFF2-40B4-BE49-F238E27FC236}">
                <a16:creationId xmlns:a16="http://schemas.microsoft.com/office/drawing/2014/main" xmlns="" id="{13847757-7069-4438-B339-D13EF3B61E77}"/>
              </a:ext>
            </a:extLst>
          </p:cNvPr>
          <p:cNvSpPr txBox="1">
            <a:spLocks noChangeArrowheads="1"/>
          </p:cNvSpPr>
          <p:nvPr/>
        </p:nvSpPr>
        <p:spPr bwMode="auto">
          <a:xfrm>
            <a:off x="211138" y="6497638"/>
            <a:ext cx="1584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100" dirty="0">
                <a:solidFill>
                  <a:schemeClr val="bg1"/>
                </a:solidFill>
                <a:latin typeface="Century Gothic" panose="020B0502020202020204" pitchFamily="34" charset="0"/>
              </a:rPr>
              <a:t>© www.royal.uk</a:t>
            </a:r>
          </a:p>
        </p:txBody>
      </p:sp>
      <p:grpSp>
        <p:nvGrpSpPr>
          <p:cNvPr id="2" name="Group 1">
            <a:extLst>
              <a:ext uri="{FF2B5EF4-FFF2-40B4-BE49-F238E27FC236}">
                <a16:creationId xmlns:a16="http://schemas.microsoft.com/office/drawing/2014/main" xmlns="" id="{22D3E6B9-3C0B-45BD-A9B2-F0CC35A20839}"/>
              </a:ext>
            </a:extLst>
          </p:cNvPr>
          <p:cNvGrpSpPr>
            <a:grpSpLocks/>
          </p:cNvGrpSpPr>
          <p:nvPr/>
        </p:nvGrpSpPr>
        <p:grpSpPr bwMode="auto">
          <a:xfrm>
            <a:off x="141288" y="3933825"/>
            <a:ext cx="2919412" cy="2073275"/>
            <a:chOff x="141287" y="3933056"/>
            <a:chExt cx="2918996" cy="2074718"/>
          </a:xfrm>
        </p:grpSpPr>
        <p:pic>
          <p:nvPicPr>
            <p:cNvPr id="29703" name="Picture 17" descr="See the source image">
              <a:extLst>
                <a:ext uri="{FF2B5EF4-FFF2-40B4-BE49-F238E27FC236}">
                  <a16:creationId xmlns:a16="http://schemas.microsoft.com/office/drawing/2014/main" xmlns="" id="{3924041C-C7B1-42FD-9BE1-5127F0BAC3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177" y="3933056"/>
              <a:ext cx="2827106" cy="176694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43">
              <a:extLst>
                <a:ext uri="{FF2B5EF4-FFF2-40B4-BE49-F238E27FC236}">
                  <a16:creationId xmlns:a16="http://schemas.microsoft.com/office/drawing/2014/main" xmlns="" id="{7A1A1A87-6D38-4920-B4A0-FFA484ABBB2F}"/>
                </a:ext>
              </a:extLst>
            </p:cNvPr>
            <p:cNvSpPr txBox="1">
              <a:spLocks noChangeArrowheads="1"/>
            </p:cNvSpPr>
            <p:nvPr/>
          </p:nvSpPr>
          <p:spPr bwMode="auto">
            <a:xfrm>
              <a:off x="141287" y="5699585"/>
              <a:ext cx="1363468" cy="308189"/>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fontAlgn="auto" hangingPunct="1">
                <a:spcBef>
                  <a:spcPts val="0"/>
                </a:spcBef>
                <a:spcAft>
                  <a:spcPts val="0"/>
                </a:spcAft>
                <a:defRPr/>
              </a:pPr>
              <a:r>
                <a:rPr lang="en-US" altLang="en-US" sz="1400" b="1" kern="0" dirty="0">
                  <a:solidFill>
                    <a:prstClr val="white"/>
                  </a:solidFill>
                </a:rPr>
                <a:t>Archie, 2019</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Screen Clipping">
            <a:extLst>
              <a:ext uri="{FF2B5EF4-FFF2-40B4-BE49-F238E27FC236}">
                <a16:creationId xmlns:a16="http://schemas.microsoft.com/office/drawing/2014/main" xmlns="" id="{E0E90344-F91D-4885-9EE1-4001945BDF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1268413"/>
            <a:ext cx="91440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6" descr="http://www.dofe.org/wp-content/themes/duke/images/logo.png">
            <a:hlinkClick r:id="rId4"/>
            <a:extLst>
              <a:ext uri="{FF2B5EF4-FFF2-40B4-BE49-F238E27FC236}">
                <a16:creationId xmlns:a16="http://schemas.microsoft.com/office/drawing/2014/main" xmlns="" id="{24EC5A7B-4D58-4C7B-ADF7-BBC528C10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463" y="315913"/>
            <a:ext cx="20939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7">
            <a:extLst>
              <a:ext uri="{FF2B5EF4-FFF2-40B4-BE49-F238E27FC236}">
                <a16:creationId xmlns:a16="http://schemas.microsoft.com/office/drawing/2014/main" xmlns="" id="{D9006A6E-6CDF-4DD7-A461-0698F777F702}"/>
              </a:ext>
            </a:extLst>
          </p:cNvPr>
          <p:cNvSpPr txBox="1">
            <a:spLocks noChangeArrowheads="1"/>
          </p:cNvSpPr>
          <p:nvPr/>
        </p:nvSpPr>
        <p:spPr bwMode="auto">
          <a:xfrm>
            <a:off x="250825" y="44450"/>
            <a:ext cx="856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2800" b="1">
                <a:solidFill>
                  <a:schemeClr val="bg1"/>
                </a:solidFill>
                <a:latin typeface="Century Gothic" panose="020B0502020202020204" pitchFamily="34" charset="0"/>
              </a:rPr>
              <a:t>Duke of Edinburgh awards for 14-24 year olds</a:t>
            </a:r>
          </a:p>
          <a:p>
            <a:pPr algn="ctr">
              <a:spcBef>
                <a:spcPct val="0"/>
              </a:spcBef>
              <a:buFontTx/>
              <a:buNone/>
            </a:pPr>
            <a:r>
              <a:rPr lang="en-GB" altLang="en-US" sz="2000" b="1" i="1">
                <a:solidFill>
                  <a:schemeClr val="bg1"/>
                </a:solidFill>
                <a:latin typeface="Century Gothic" panose="020B0502020202020204" pitchFamily="34" charset="0"/>
              </a:rPr>
              <a:t>1956-present day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Clouds</Template>
  <TotalTime>1970</TotalTime>
  <Words>1247</Words>
  <Application>Microsoft Office PowerPoint</Application>
  <PresentationFormat>On-screen Show (4:3)</PresentationFormat>
  <Paragraphs>84</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ＭＳ Ｐゴシック</vt:lpstr>
      <vt:lpstr>ＭＳ Ｐゴシック</vt:lpstr>
      <vt:lpstr>Arial</vt:lpstr>
      <vt:lpstr>Calibri</vt:lpstr>
      <vt:lpstr>Cambria</vt:lpstr>
      <vt:lpstr>Century Gothic</vt:lpstr>
      <vt:lpstr>MS Mincho</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Mary's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Borough of Kingston</dc:title>
  <dc:creator>systemtest</dc:creator>
  <cp:lastModifiedBy>Jane Whittington</cp:lastModifiedBy>
  <cp:revision>100</cp:revision>
  <cp:lastPrinted>2020-01-09T15:25:24Z</cp:lastPrinted>
  <dcterms:created xsi:type="dcterms:W3CDTF">2007-01-25T14:09:13Z</dcterms:created>
  <dcterms:modified xsi:type="dcterms:W3CDTF">2021-04-09T12:32:13Z</dcterms:modified>
</cp:coreProperties>
</file>